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7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10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11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5"/>
  </p:notesMasterIdLst>
  <p:sldIdLst>
    <p:sldId id="257" r:id="rId3"/>
    <p:sldId id="442" r:id="rId4"/>
    <p:sldId id="443" r:id="rId5"/>
    <p:sldId id="461" r:id="rId6"/>
    <p:sldId id="444" r:id="rId7"/>
    <p:sldId id="445" r:id="rId8"/>
    <p:sldId id="446" r:id="rId9"/>
    <p:sldId id="460" r:id="rId10"/>
    <p:sldId id="447" r:id="rId11"/>
    <p:sldId id="448" r:id="rId12"/>
    <p:sldId id="449" r:id="rId13"/>
    <p:sldId id="3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553"/>
    <a:srgbClr val="DF7B33"/>
    <a:srgbClr val="A514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893" autoAdjust="0"/>
  </p:normalViewPr>
  <p:slideViewPr>
    <p:cSldViewPr snapToGrid="0">
      <p:cViewPr>
        <p:scale>
          <a:sx n="75" d="100"/>
          <a:sy n="75" d="100"/>
        </p:scale>
        <p:origin x="97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D056ED-A82D-4E58-A540-825F853952B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479971D6-C837-4346-8CD9-B07FDE83B92A}">
      <dgm:prSet phldrT="[Texte]"/>
      <dgm:spPr>
        <a:ln>
          <a:noFill/>
        </a:ln>
      </dgm:spPr>
      <dgm:t>
        <a:bodyPr/>
        <a:lstStyle/>
        <a:p>
          <a:r>
            <a:rPr lang="it-IT" noProof="0" dirty="0"/>
            <a:t>Take</a:t>
          </a:r>
        </a:p>
      </dgm:t>
    </dgm:pt>
    <dgm:pt modelId="{75729084-7012-41F6-9F7A-B79325BF0B78}" type="parTrans" cxnId="{20F463A5-8C8E-44E7-AF18-90F010F80506}">
      <dgm:prSet/>
      <dgm:spPr/>
      <dgm:t>
        <a:bodyPr/>
        <a:lstStyle/>
        <a:p>
          <a:endParaRPr lang="en-GB"/>
        </a:p>
      </dgm:t>
    </dgm:pt>
    <dgm:pt modelId="{3E40FF97-B564-4CDB-A7AE-D522A3A9F524}" type="sibTrans" cxnId="{20F463A5-8C8E-44E7-AF18-90F010F80506}">
      <dgm:prSet/>
      <dgm:spPr/>
      <dgm:t>
        <a:bodyPr/>
        <a:lstStyle/>
        <a:p>
          <a:endParaRPr lang="en-GB"/>
        </a:p>
      </dgm:t>
    </dgm:pt>
    <dgm:pt modelId="{BBD6FF3F-ECDA-4A91-8D51-639E79CDE557}">
      <dgm:prSet phldrT="[Texte]"/>
      <dgm:spPr>
        <a:ln>
          <a:noFill/>
        </a:ln>
      </dgm:spPr>
      <dgm:t>
        <a:bodyPr/>
        <a:lstStyle/>
        <a:p>
          <a:r>
            <a:rPr lang="it-IT" noProof="0" dirty="0"/>
            <a:t>Make</a:t>
          </a:r>
        </a:p>
      </dgm:t>
    </dgm:pt>
    <dgm:pt modelId="{7B816E7E-3822-4769-9A38-40ECC3EB4993}" type="parTrans" cxnId="{58B12961-66FF-4318-90BF-CD2F6984BDD8}">
      <dgm:prSet/>
      <dgm:spPr/>
      <dgm:t>
        <a:bodyPr/>
        <a:lstStyle/>
        <a:p>
          <a:endParaRPr lang="en-GB"/>
        </a:p>
      </dgm:t>
    </dgm:pt>
    <dgm:pt modelId="{663F27EB-81DC-4D1C-B3AC-C2AD18ACFAB4}" type="sibTrans" cxnId="{58B12961-66FF-4318-90BF-CD2F6984BDD8}">
      <dgm:prSet/>
      <dgm:spPr/>
      <dgm:t>
        <a:bodyPr/>
        <a:lstStyle/>
        <a:p>
          <a:endParaRPr lang="en-GB"/>
        </a:p>
      </dgm:t>
    </dgm:pt>
    <dgm:pt modelId="{E304FC0B-1EFE-4190-A905-BC2E87FBF6C2}">
      <dgm:prSet phldrT="[Texte]"/>
      <dgm:spPr>
        <a:ln>
          <a:noFill/>
        </a:ln>
      </dgm:spPr>
      <dgm:t>
        <a:bodyPr/>
        <a:lstStyle/>
        <a:p>
          <a:r>
            <a:rPr lang="it-IT" noProof="0" dirty="0"/>
            <a:t>Waste</a:t>
          </a:r>
        </a:p>
      </dgm:t>
    </dgm:pt>
    <dgm:pt modelId="{9221658D-AA74-4B1A-B7A3-42DB4AFA53BA}" type="parTrans" cxnId="{4EB685B2-BB7E-4AD9-997B-D44B60B0B232}">
      <dgm:prSet/>
      <dgm:spPr/>
      <dgm:t>
        <a:bodyPr/>
        <a:lstStyle/>
        <a:p>
          <a:endParaRPr lang="en-GB"/>
        </a:p>
      </dgm:t>
    </dgm:pt>
    <dgm:pt modelId="{2794C91D-81D9-4FC6-A8B5-3A256D642D95}" type="sibTrans" cxnId="{4EB685B2-BB7E-4AD9-997B-D44B60B0B232}">
      <dgm:prSet/>
      <dgm:spPr/>
      <dgm:t>
        <a:bodyPr/>
        <a:lstStyle/>
        <a:p>
          <a:endParaRPr lang="en-GB"/>
        </a:p>
      </dgm:t>
    </dgm:pt>
    <dgm:pt modelId="{49C864DA-D049-40A7-9D2C-F7C4494B6C42}" type="pres">
      <dgm:prSet presAssocID="{92D056ED-A82D-4E58-A540-825F853952B7}" presName="Name0" presStyleCnt="0">
        <dgm:presLayoutVars>
          <dgm:dir/>
          <dgm:animLvl val="lvl"/>
          <dgm:resizeHandles val="exact"/>
        </dgm:presLayoutVars>
      </dgm:prSet>
      <dgm:spPr/>
    </dgm:pt>
    <dgm:pt modelId="{8296535C-25CD-4AC9-B26E-12B49F1F0160}" type="pres">
      <dgm:prSet presAssocID="{479971D6-C837-4346-8CD9-B07FDE83B92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B8E7005-4075-4E03-8EE2-59C1E6C5097D}" type="pres">
      <dgm:prSet presAssocID="{3E40FF97-B564-4CDB-A7AE-D522A3A9F524}" presName="parTxOnlySpace" presStyleCnt="0"/>
      <dgm:spPr/>
    </dgm:pt>
    <dgm:pt modelId="{89BDA32A-BF02-404D-AD25-9C3DF0DEA1D1}" type="pres">
      <dgm:prSet presAssocID="{BBD6FF3F-ECDA-4A91-8D51-639E79CDE55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DD922A8-9AFE-4A00-B74C-6309C71EFAA0}" type="pres">
      <dgm:prSet presAssocID="{663F27EB-81DC-4D1C-B3AC-C2AD18ACFAB4}" presName="parTxOnlySpace" presStyleCnt="0"/>
      <dgm:spPr/>
    </dgm:pt>
    <dgm:pt modelId="{4AD453B5-93C8-4737-B167-562B5E4E642A}" type="pres">
      <dgm:prSet presAssocID="{E304FC0B-1EFE-4190-A905-BC2E87FBF6C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478C339-1C05-457C-A0E7-4383A945929E}" type="presOf" srcId="{92D056ED-A82D-4E58-A540-825F853952B7}" destId="{49C864DA-D049-40A7-9D2C-F7C4494B6C42}" srcOrd="0" destOrd="0" presId="urn:microsoft.com/office/officeart/2005/8/layout/chevron1"/>
    <dgm:cxn modelId="{58B12961-66FF-4318-90BF-CD2F6984BDD8}" srcId="{92D056ED-A82D-4E58-A540-825F853952B7}" destId="{BBD6FF3F-ECDA-4A91-8D51-639E79CDE557}" srcOrd="1" destOrd="0" parTransId="{7B816E7E-3822-4769-9A38-40ECC3EB4993}" sibTransId="{663F27EB-81DC-4D1C-B3AC-C2AD18ACFAB4}"/>
    <dgm:cxn modelId="{AF583142-BC59-4A68-8E08-E257A456F523}" type="presOf" srcId="{E304FC0B-1EFE-4190-A905-BC2E87FBF6C2}" destId="{4AD453B5-93C8-4737-B167-562B5E4E642A}" srcOrd="0" destOrd="0" presId="urn:microsoft.com/office/officeart/2005/8/layout/chevron1"/>
    <dgm:cxn modelId="{E087B066-BDE4-4287-BE70-0074B01298A0}" type="presOf" srcId="{479971D6-C837-4346-8CD9-B07FDE83B92A}" destId="{8296535C-25CD-4AC9-B26E-12B49F1F0160}" srcOrd="0" destOrd="0" presId="urn:microsoft.com/office/officeart/2005/8/layout/chevron1"/>
    <dgm:cxn modelId="{6FAEDB7F-25CC-4945-8A81-3BA043FAC39D}" type="presOf" srcId="{BBD6FF3F-ECDA-4A91-8D51-639E79CDE557}" destId="{89BDA32A-BF02-404D-AD25-9C3DF0DEA1D1}" srcOrd="0" destOrd="0" presId="urn:microsoft.com/office/officeart/2005/8/layout/chevron1"/>
    <dgm:cxn modelId="{20F463A5-8C8E-44E7-AF18-90F010F80506}" srcId="{92D056ED-A82D-4E58-A540-825F853952B7}" destId="{479971D6-C837-4346-8CD9-B07FDE83B92A}" srcOrd="0" destOrd="0" parTransId="{75729084-7012-41F6-9F7A-B79325BF0B78}" sibTransId="{3E40FF97-B564-4CDB-A7AE-D522A3A9F524}"/>
    <dgm:cxn modelId="{4EB685B2-BB7E-4AD9-997B-D44B60B0B232}" srcId="{92D056ED-A82D-4E58-A540-825F853952B7}" destId="{E304FC0B-1EFE-4190-A905-BC2E87FBF6C2}" srcOrd="2" destOrd="0" parTransId="{9221658D-AA74-4B1A-B7A3-42DB4AFA53BA}" sibTransId="{2794C91D-81D9-4FC6-A8B5-3A256D642D95}"/>
    <dgm:cxn modelId="{606F551E-F646-4B5B-A86D-3579D2328A0F}" type="presParOf" srcId="{49C864DA-D049-40A7-9D2C-F7C4494B6C42}" destId="{8296535C-25CD-4AC9-B26E-12B49F1F0160}" srcOrd="0" destOrd="0" presId="urn:microsoft.com/office/officeart/2005/8/layout/chevron1"/>
    <dgm:cxn modelId="{B674C58F-09EB-47CD-9F2F-EDB65EF284D8}" type="presParOf" srcId="{49C864DA-D049-40A7-9D2C-F7C4494B6C42}" destId="{0B8E7005-4075-4E03-8EE2-59C1E6C5097D}" srcOrd="1" destOrd="0" presId="urn:microsoft.com/office/officeart/2005/8/layout/chevron1"/>
    <dgm:cxn modelId="{EDE03AD1-3700-4212-BD8B-665B5A2B064B}" type="presParOf" srcId="{49C864DA-D049-40A7-9D2C-F7C4494B6C42}" destId="{89BDA32A-BF02-404D-AD25-9C3DF0DEA1D1}" srcOrd="2" destOrd="0" presId="urn:microsoft.com/office/officeart/2005/8/layout/chevron1"/>
    <dgm:cxn modelId="{210EBBEB-1CE0-4302-8EC5-0441A69AE7C8}" type="presParOf" srcId="{49C864DA-D049-40A7-9D2C-F7C4494B6C42}" destId="{6DD922A8-9AFE-4A00-B74C-6309C71EFAA0}" srcOrd="3" destOrd="0" presId="urn:microsoft.com/office/officeart/2005/8/layout/chevron1"/>
    <dgm:cxn modelId="{86FBEAA9-2F40-4118-A558-29FB88A3C11F}" type="presParOf" srcId="{49C864DA-D049-40A7-9D2C-F7C4494B6C42}" destId="{4AD453B5-93C8-4737-B167-562B5E4E642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96535C-25CD-4AC9-B26E-12B49F1F0160}">
      <dsp:nvSpPr>
        <dsp:cNvPr id="0" name=""/>
        <dsp:cNvSpPr/>
      </dsp:nvSpPr>
      <dsp:spPr>
        <a:xfrm>
          <a:off x="2381" y="447542"/>
          <a:ext cx="2901156" cy="116046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 noProof="0" dirty="0"/>
            <a:t>Take</a:t>
          </a:r>
        </a:p>
      </dsp:txBody>
      <dsp:txXfrm>
        <a:off x="582612" y="447542"/>
        <a:ext cx="1740694" cy="1160462"/>
      </dsp:txXfrm>
    </dsp:sp>
    <dsp:sp modelId="{89BDA32A-BF02-404D-AD25-9C3DF0DEA1D1}">
      <dsp:nvSpPr>
        <dsp:cNvPr id="0" name=""/>
        <dsp:cNvSpPr/>
      </dsp:nvSpPr>
      <dsp:spPr>
        <a:xfrm>
          <a:off x="2613421" y="447542"/>
          <a:ext cx="2901156" cy="11604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 noProof="0" dirty="0"/>
            <a:t>Make</a:t>
          </a:r>
        </a:p>
      </dsp:txBody>
      <dsp:txXfrm>
        <a:off x="3193652" y="447542"/>
        <a:ext cx="1740694" cy="1160462"/>
      </dsp:txXfrm>
    </dsp:sp>
    <dsp:sp modelId="{4AD453B5-93C8-4737-B167-562B5E4E642A}">
      <dsp:nvSpPr>
        <dsp:cNvPr id="0" name=""/>
        <dsp:cNvSpPr/>
      </dsp:nvSpPr>
      <dsp:spPr>
        <a:xfrm>
          <a:off x="5224462" y="447542"/>
          <a:ext cx="2901156" cy="11604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 noProof="0" dirty="0"/>
            <a:t>Waste</a:t>
          </a:r>
        </a:p>
      </dsp:txBody>
      <dsp:txXfrm>
        <a:off x="5804693" y="447542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09:56:46.763"/>
    </inkml:context>
    <inkml:brush xml:id="br0">
      <inkml:brushProperty name="width" value="0.1" units="cm"/>
      <inkml:brushProperty name="height" value="0.1" units="cm"/>
      <inkml:brushProperty name="color" value="#A10D2F"/>
    </inkml:brush>
  </inkml:definitions>
  <inkml:trace contextRef="#ctx0" brushRef="#br0">4 2483 8192,'-4'10'15692,"5"6"-11779,8 16-6933,-6-23 4457,9 32-2584,1-1 0,3 0 1,1-1-1,2-1 1,2-1-1,1 0 0,2-2 1,1 0-1,2-2 0,1-1 1,2-2-1,0 0 1,3-2-1,0-2 0,1 0 1,48 24-1,-43-28 676,74 26 0,-70-33 1677,78 16 1,-72-23-1207,0-2 0,1-2 0,-1-3 0,1-1 0,-1-3 0,1-2 0,48-11 0,-34 1 0,0-3 0,-2-3 0,0-2 0,98-53 0,-69 23 0,-2-3 0,103-87 0,135-156 0,242-335 0,-158 165 0,33 35 0,-368 369 0,4 4 0,2 3 0,123-64 0,-142 91 0,2 2 0,0 3 0,2 3 0,0 3 0,115-18 0,135 10 0,-21 3 0,-240 17 0,-1-3 0,0-2 0,68-26 0,-50 9 0,-1-3 0,93-60 0,116-107 0,-203 136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2:19:55.85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18 4915,'1'-6'14745,"-2"-5"-14745,1 10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1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201 2 8192,'-6'-1'14771,"1"4"-11520,-7 50-4937,2 1 1,-4 97-1,1-11-1666,-5-26-4004,-8 0 5034,16-78 2335,-2 0 0,-1-2 0,-2 1 0,-22 37 0,27-57-13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1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349 1 8192,'-4'2'0,"0"1"0,1 0 0,-1 0 0,1 0 0,-1 1 0,1-1 0,0 1 0,0 0 0,1 0 0,-1 0 0,-2 7 0,-3 1 0,-126 215 0,-27 37 0,156-257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1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8192,'6'55'11978,"12"-5"-6325,-13-40-5564,0-1 0,1 1-1,0-1 1,1 0 0,0-1 0,0 0 0,13 11 0,-10-11-1201,0-1 1,1 1-1,0-2 0,0 1 1,0-2-1,1 0 0,0 0 1,0-1-1,0 0 1,1-1-1,-1 0 0,1-1 1,0-1-1,21 0 0,17-5 502,0-2 0,61-15 0,-72 11 642,1 2 1,0 2-1,1 2 1,59 1 0,-92 4-33,0 0 0,0 0 0,0 1 0,0 0 0,0 0 0,-1 1 0,1 0 0,-1 1 0,1 0 0,-1 0 0,-1 1 0,1 0 0,-1 0 0,1 1 0,-1 0 0,-1 0 0,7 7 0,-6-3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1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0 8192,'9'11'14771,"0"-1"-11520,27 16-5326,1-2 0,1-1 0,65 28 0,-31-16-822,112 54-4394,147 80 7757,-297-145-466,-1 0 0,-2 2 0,0 2 0,27 32 0,-31-33 0,-21-21 0,1 0 0,0 0 0,0 0 0,0-1 0,1 0 0,0 0 0,0-1 0,0 0 0,0 0 0,1-1 0,-1 0 0,1-1 0,0 1 0,0-2 0,0 1 0,0-1 0,0-1 0,0 0 0,0 0 0,0-1 0,17-3 0,-4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1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8192,'1'2'0,"1"1"0,0 0 0,0-1 0,0 0 0,0 1 0,1-1 0,-1 0 0,1 0 0,2 2 0,-1-1 0,187 136 0,-117-89 0,16 12 0,3-5 0,2-4 0,2-3 0,112 38 0,-179-77 0,-1 1 0,0 2 0,-1 0 0,-1 2 0,0 2 0,-1 0 0,-1 1 0,42 42 0,-41-35 0,121 117 0,-132-130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1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0 8192,'5'4'0,"0"-1"0,0 0 0,0 0 0,1-1 0,-1 1 0,0-1 0,1-1 0,6 2 0,9 4 0,593 263 0,-572-250 0,-1 2 0,-1 1 0,-2 3 0,0 1 0,-2 1 0,0 2 0,-3 2 0,0 1 0,50 68 0,-10 8 0,44 57 0,-99-145 0,0-1 0,2-1 0,0 0 0,1-1 0,35 22 0,-29-24 0,1-2 0,1 0 0,0-2 0,35 9 0,123 23 0,-112-28 0,78 26 0,-139-37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1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 8192,'12'0'0,"0"1"0,-1 1 0,1 0 0,-1 1 0,0 0 0,0 0 0,12 6 0,74 41 0,-42-20 0,220 88 0,-29-14 0,-228-96 0,-1 1 0,-1 1 0,0 0 0,0 2 0,-1-1 0,0 2 0,-1 0 0,-1 1 0,0 0 0,-1 1 0,0 1 0,-1 0 0,9 19 0,-12-19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2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23 4 8192,'0'-1'251,"1"1"0,0 0 1,0-1-1,0 1 0,0-1 1,-1 1-1,1 0 0,0 0 1,0 0-1,0-1 0,0 1 0,0 0 1,0 0-1,0 0 0,0 0 1,0 0-1,0 1 0,0-1 1,0 0-1,-1 0 0,1 1 0,0-1 1,0 0-1,0 1 0,0-1 1,-1 1-1,1-1 0,0 1 1,0-1-1,-1 1 0,1 0 1,0-1-1,-1 1 0,1 0 0,-1 0 1,1-1-1,-1 1 0,1 0 1,-1 0-1,1 0 0,-1 0 1,0-1-1,1 1 0,-1 0 0,0 0 1,0 0-1,0 0 0,0 0 1,0 2-1,1 6 1094,0 1-1,-1-1 1,-1 17-1,1-22-1265,-4 33-218,-2-1 0,-13 43 0,12-53 90,1 0 0,0 1 0,2 0-1,2-1 1,0 52 0,8 31 761,-5-105-712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2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0 8192,'0'0'0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2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 8192,'0'0'0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2:19:59.65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13 16 4915,'-12'-15'14745,"13"14"-14745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2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10 8192,'1'0'18022,"2"0"-18022,1 0 0,0-1 0,-1-3 0,-2-1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2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0 8192,'0'2'18022,"2"-1"-18022,-1 2 0,1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2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16 4 8192,'-1'0'18022,"-2"0"-18022,0-1 0,-1 0 0,0-1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2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17 17 8192,'-1'-1'18022,"-2"-1"-18022,0 0 0,0-3 0,0 1 0,0 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2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0 8192,'0'1'18022,"0"2"-18022,0 3 0,0 1 0,0 2 0,0 1 0,0-3 0,0-2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2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48 22 8192,'0'-1'18022,"0"-2"-18022,-2 0 0,-1-1 0,-1 1 0,-2 0 0,0 1 0,0 1 0,-1 0 0,-1 1 0,2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2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4 0 8192,'3'3'18022,"-6"-2"-18022,0-2 0,3 1 0,2-1 0,3 0 0,2 1 0,1 0 0,2-1 0,-2 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3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18 19 8192,'-2'0'18022,"-1"-1"-18022,0-2 0,-1-1 0,1-2 0,0 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3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 8192,'0'0'0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3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0 8192,'0'0'0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2:20:00.30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5 1 4915,'-5'6'14745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8192,'0'0'18022,"0"0"-18022,1 1 0,0 2 0,2 2 0,0 0 0,0-1 0,-1-1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8192,'0'0'16229,"0"1"-16229,2 1 0,-1 0 0,1 1 0,-1-1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8192,'0'0'18022,"0"0"-18022,0 0 0,1 1 0,0-1 0,0 0 0,0-1 0,0 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8192,'0'0'18022,"0"0"-18022,0 1 0,0-1 0,0 0 0,0 0 0,0 1 0,0-1 0,0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8192,'0'0'18022,"0"0"-18022,0 1 0,0-1 0,1 0 0,-1 0 0,1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8192,'0'0'0,"0"0"0,0 1 0,0-1 0,1 0 0,-1 0 0,1 0 0,-1 0 0,0-1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8192,'0'0'0,"0"0"0,1 0 0,-1 0 0,1 0 0,-1 0 0,0 0 0,0 1 0,0-1 0,0 0 0,0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3 8192,'-1'-3'0,"2"6"0,-1-2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0 8192,'-1'1'18307,"-2"2"-18592,4-3 285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8192,'0'0'0,"0"0"0,0 0 0,1 0 0,-1 0 0,1 0 0,-1 0 0,0 0 0,0 0 0,0 1 0,0-1 0,0 0 0,0 0 0,0 0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2:20:00.91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6 4915,'1'-5'14745,"-1"5"-14745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8 8192,'0'0'18022,"0"0"-18022,0-1 0,0-1 0,0 1 0,0-1 0,0 2 0,0-1 0,0 1 0,0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0 8192,'0'0'18022,"-1"0"-18022,0 1 0,0-1 0,1 0 0,-1 1 0,2 0 0,0 0 0,-1 0 0,1-1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 6 8192,'0'0'18022,"0"0"-18022,-1-1 0,0-1 0,1 0 0,-1 1 0,1 1 0,0 0 0,0 1 0,1-1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8192,'0'0'18022,"0"0"-18022,-1 0 0,0 1 0,0 0 0,0-1 0,1 0 0,-1 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8192,'0'0'18022,"0"0"-18022,0 0 0,0 1 0,0 0 0,0-1 0,0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 1 8192,'0'0'18022,"0"0"-18022,-1 0 0,0 1 0,1-1 0,0 1 0,0 1 0,1 0 0,-1-1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8192,'0'0'18022,"1"0"-18022,1 1 0,0-1 0,0 2 0,0-1 0,0 0 0,-1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8192,'0'0'18022,"-1"0"-18022,0 0 0,-1 1 0,2 0 0,0-1 0,0 2 0,2 2 0,0 0 0,0 0 0,-1-2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0 8192,'0'0'0,"-1"0"0,1 0 0,-1 0 0,0 0 0,1 0 0,0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8192,'0'0'0,"0"0"0,0 0 0,0 1 0,0-1 0,0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2:20:01.50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0 4915,'3'5'14745,"-3"-5"-14745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8192,'0'0'18022,"0"0"-18022,1 0 0,-1 1 0,1 0 0,-1 0 0,0-1 0,1 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8192,'0'0'18022,"0"1"-18022,0 0 0,0 0 0,0 1 0,1-1 0,0 1 0,0-1 0,0 0 0,-1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8192,'0'0'18022,"0"0"-18022,1 2 0,-1 0 0,1-1 0,0 1 0,0-1 0,-1 0 0,1-1 0,-1 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8192,'0'0'18022,"0"0"-18022,1 0 0,0 0 0,0 0 0,0 1 0,-1-1 0,1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0T10:02:04.957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408 1,'-22'15,"-11"9,-4 8,2 3,4 6,6 4,6 8,8 3,6 4,6 1,5 1,5-1,2 0,2-4,0-1,-1-3,-2-1,-4-2,-5 2,-7 0,-5 2,-6-1,-6 2,-4-1,-3 1,0-2,-1-3,1-4,2-5,3-5,3-8,5-8,5-7,3-6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0T10:02:04.958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637 0,'-19'7,"-12"5,-7 4,-3 2,-5 5,0 2,-1 0,0 2,1 0,2 0,2 2,2-1,3 1,4-1,3-2,7-4,8-7,7-6,4-3,5-5,1-1,4-2,7-5,5-3,8-7,5-4,6-5,5-3,5-5,2-1,1-1,1 0,1 2,-3 2,1 5,-4 4,-1 7,-3 6,-3 8,-2 7,-2 7,-2 7,-1 6,-1 3,-2 3,-2 3,-2 1,-2 2,-2-1,-4 1,-3 0,-4-5,-3-9,-4-8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0T10:02:04.959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264 0,'-22'10,"-11"6,-8 9,-1 5,2 4,6 6,7 7,9 7,12 8,8 4,9 4,4 0,4-1,2-4,1-1,-1-3,-2-3,-2-2,-2-1,-5-1,-5 2,-3 1,-4 3,-3 2,-4 4,-3 0,-1 2,-1-3,-1-3,0-5,-1-8,3-11,4-14,3-9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0T10:02:04.960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598 1,'-31'11,"-16"7,-8 3,-2 3,-1 2,2 2,3 2,5-1,2 2,4-2,4 0,8-4,10-7,9-6,6-4,4-5,7-2,4-2,6-3,5-2,5-5,0 1,-6 1,-6 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0T10:02:04.961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1,'11'15,"6"10,3 8,1 3,0 2,0 1,0 0,0-1,1-1,-4-6,-5-8,-4-9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0T10:02:04.962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330 0,'-22'16,"-11"10,-8 10,-1 5,-1 4,3 1,4 4,6 0,7 3,8-1,10 1,10 0,9-2,9-2,10-2,5-2,6 0,1-2,1 0,-4-1,-5 3,-8 3,-9 5,-10 6,-12 7,-9 5,-7 5,-6 3,-6 4,-1-1,-2 0,2-2,0-2,4-5,4-4,7-7,5-6,5-12,3-14,3-13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2:27:57.09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13 2670 4915,'-12'-2'12258,"19"-9"-11481,13-18-771,401-558 755,135-55-3007,-419 504 1126,7 6 0,216-154 1,-290 237 519,3 4 1,1 2-1,2 4 1,2 3-1,2 4 1,0 3 0,2 4-1,1 3 1,168-21-1,-127 36 52,1 4-1,0 6 1,223 35 0,362 116 416,-171-31 418,-377-94-367,223 11-1,-196-37 82,1-9 0,-1-8 0,309-63 0,537-213 0,-11-121 0,-892 349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0T10:02:04.963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632 120,'-30'2,"-16"2,-11 2,-2 2,-1 4,1 3,2 4,3 2,4 2,4 1,5 1,8-4,11-5,10-6,7-4,6-4,8-4,7-5,6-5,7-4,6-5,5-3,5-2,3-2,5-1,1-1,1 1,-1 2,0 2,-4 3,-4 4,-5 5,-7 8,-6 7,-5 9,-5 8,-3 8,-1 5,-1 8,-1 6,2 4,0 4,1 0,1-1,2-1,-1-3,1-4,-2-10,-5-11,-4-9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0T10:02:04.964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268 1,'-16'11,"-8"9,-5 5,-2 3,0 5,1 3,2 1,4 3,4 3,5 2,3 1,6-1,4 0,6-2,5-1,5-2,5-3,4-2,4-1,2-1,1 1,1 0,-1 3,-1 3,-2 5,-2 4,-3 7,-2 2,-3 6,-4 3,-3 3,-5 1,-4 3,-5 1,-5 3,-3-1,-2 1,-2-1,-2 0,0-1,-1-1,0-4,1-1,3-13,4-16,4-16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0T10:02:04.965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476 5,'-24'8,"-12"5,-7 3,0 2,0 4,3 2,3 2,4 1,2 3,2 1,2 2,3-1,1 0,6-5,4-8,6-7,3-5,2-4,3-3,2-3,5-5,6-6,7-6,4-4,6-7,5-3,3-4,1-1,0 1,-1 3,0 3,-4 6,-1 6,-4 7,-1 5,-2 7,-1 5,1 6,0 5,2 4,2 5,0 2,2 3,0 1,-1 3,-1 1,-3 2,-1 0,-2 2,-3-1,-3-2,-4-5,-5-9,-4-7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0T10:02:04.966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 1,'0'60,"0"34,1 26,2 8,4-2,-1-24,0-28,-1-27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2:38:10.04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11649 2993 4915,'-1'-15'9714,"-15"-8"-4964,13 19-4469,-83-114-387,-201-263-1165,191 265 694,-130-122-1,-20 18-1583,-10 11 0,-9 12-1,-460-260 1,427 301 1191,-6 13 1,-6 13-1,-621-170 0,539 209 1074,-3 18-1,-781-43 1,810 110-104,1 16 0,0 16 0,2 16 0,2 16 0,3 16 0,3 14 0,-613 243 0,690-213 0,-493 292 0,634-322 0,3 6 0,5 6 0,4 6 0,5 5 0,-124 148 0,184-184 0,-57 96 0,98-141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2:38:15.77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219 179 4915,'-3'4'14745,"-42"111"-15011,5 2 0,6 1-1,4 2 1,6 1 0,-9 132 0,24-47-838,9-182 867,2 0 0,1 0-1,1-1 1,0 1 0,2-1 0,13 34 0,-16-51 158,0 1 1,0 0-1,1-1 1,0 0-1,0 1 1,0-2 0,1 1-1,0 0 1,0-1-1,0 0 1,1 0-1,0-1 1,0 1 0,0-1-1,0-1 1,12 6-1,-8-6-41,0 0 0,0-1-1,0 0 1,1 0 0,-1-1 0,0-1-1,1 0 1,-1 0 0,1-1 0,-1 0-1,17-5 1,13-4-213,0-2 0,-1-2-1,61-30 1,107-73-604,418-308-1880,-29-38 394,-418 314 2331,176-130 87,-330 264 5,-14 10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2:28:19.221"/>
    </inkml:context>
    <inkml:brush xml:id="br0">
      <inkml:brushProperty name="width" value="0.2" units="cm"/>
      <inkml:brushProperty name="height" value="0.2" units="cm"/>
      <inkml:brushProperty name="color" value="#3C6553"/>
    </inkml:brush>
  </inkml:definitions>
  <inkml:trace contextRef="#ctx0" brushRef="#br0">333 85 4915,'-14'12'14745,"25"-8"-14745,1-1 0,0 0 0,0 0 0,0-1 0,0-1 0,24 0 0,-15 0 0,410 0-474,0-31-253,-348 24 646,232-22-696,158-11-728,1 26-308,-334 19 818,188 30 1,-230-18 316,0 5 0,160 59 0,-201-58 273,-1 1-1,-2 4 0,0 1 0,-2 3 0,-1 2 1,-2 2-1,62 62 0,-74-61 197,-2 1 0,-2 2 0,-2 1 0,-1 2 0,-3 0 0,-1 2 0,-2 1 0,-3 1 0,16 52 0,-21-47 208,-3 2 0,-2-1 0,-3 2 0,-2-1 0,-2 1 0,-3 0 0,-2 0 0,-2-1 0,-16 80 0,5-73 1,-2-1 0,-3 0 1,-2-2-1,-3 0 0,-3-1 0,-2-2 0,-3-1 0,-41 56 0,12-35 0,-2-2 0,-4-3 0,-3-3 0,-3-3 0,-117 80 0,-434 227 0,98-100 0,-284 156 0,564-284 0,-272 211 0,406-268 0,4 5 0,5 5 0,-109 130 0,162-163 0,2 2 0,-59 109 0,80-121 0,2 1 0,2 1 0,3 1 0,-14 62 0,26-80 0,1 1 0,2 0 0,2 0 0,1 0 0,3 1 0,1-1 0,1 0 0,10 40 0,-5-47 0,1 0 0,2-1 0,1 0 0,1-1 0,2-1 0,1 0 0,1-1 0,2-1 0,43 52 0,-24-42 0,2 0 0,1-3 0,2-2 0,1-1 0,2-3 0,0-1 0,101 42 0,-32-26 0,2-5 0,179 35 0,-2-22 0,428 20 0,307-48 0,516-26 0,-1502 2 0,156-1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2:28:47.60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17 983 4915,'-17'5'13619,"24"-9"-12493,71-47-1165,-2-5 0,118-110 1,-45 36-46,179-118 294,-241 192-416,186-90-1,-211 120-25,0 3 0,2 2 1,0 3-1,73-10 0,-86 21-106,1 2 1,0 3-1,0 1 1,0 4-1,101 16 1,-71 0-475,-1 4 0,144 60 0,142 98-1912,-37 0 245,413 201-1040,-423-251 3519,475 127 0,-553-199 0,3-10 0,433 28 0,-364-69 0,414-42 0,304-127 0,-19-105 0,-28-72 0,320-212 0,-1146 475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2:29:11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1087 129 8192,'-4'0'18307,"-15"-3"-18592,-75-19 79,1-4-3448,-100-23-8744,104 36 11439,-140-3-1,-88 24 1115,269-5-155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2:29:12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1 8192,'2'1'18307,"4"6"-18592,-6 18-188,-1 0-1,-2 0 1,0 0 0,-1 0 0,-13 40 0,-7 1-3467,-2-2 0,-44 75 0,-4-12 493,-4-4 3531,52-82-84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09:56:46.779"/>
    </inkml:context>
    <inkml:brush xml:id="br0">
      <inkml:brushProperty name="width" value="0.1" units="cm"/>
      <inkml:brushProperty name="height" value="0.1" units="cm"/>
      <inkml:brushProperty name="color" value="#A10D2F"/>
    </inkml:brush>
  </inkml:definitions>
  <inkml:trace contextRef="#ctx0" brushRef="#br0">739 0 8192,'-25'1'12303,"0"2"-6768,-6 2-3713,-15 4-3959,-7 0 2011,-316 69-16190,215-34 15235,119-33 1081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2:29:35.023"/>
    </inkml:context>
    <inkml:brush xml:id="br0">
      <inkml:brushProperty name="width" value="0.1" units="cm"/>
      <inkml:brushProperty name="height" value="0.1" units="cm"/>
      <inkml:brushProperty name="color" value="#3C6553"/>
    </inkml:brush>
  </inkml:definitions>
  <inkml:trace contextRef="#ctx0" brushRef="#br0">650 1 8192,'-2'5'18307,"-11"16"-18592,-94 90-4368,-190 153 1,198-180 3627,24-21 1025,18-15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2:29:51.499"/>
    </inkml:context>
    <inkml:brush xml:id="br0">
      <inkml:brushProperty name="width" value="0.1" units="cm"/>
      <inkml:brushProperty name="height" value="0.1" units="cm"/>
      <inkml:brushProperty name="color" value="#3C6553"/>
    </inkml:brush>
  </inkml:definitions>
  <inkml:trace contextRef="#ctx0" brushRef="#br0">757 452 8192,'-10'-4'18858,"-10"-13"-21104,15 13 3656,-63-53-6069,-4 3 0,-116-68 1,-26 10-1176,71 46 7622,106 50-1788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2:30:04.89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333 1 8192,'-2'5'18307,"-5"21"-18592,-41 136-2091,-38 76-6629,-11-6 1705,31-80 7959,39-92-659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2:30:05.9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1094 489 8192,'-9'-8'19560,"-1"0"-20888,-3-3 1118,-36-29-1310,-68-41 1,41 36-3129,-126-54-1,-91-8-2254,99 51 8120,118 36-1217,22 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3:12:05.8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1381 4915,'13'-1'14745,"378"-520"-15593,-272 386-341,139-122-1,-185 193 427,3 3 0,2 4 1,138-76-1,-165 107 237,2 3 0,1 2 0,0 2 0,1 2 0,1 4 0,0 1 0,1 3 0,112-3 0,-105 13 60,-1 3 1,1 3-1,-2 2 0,1 3 1,-1 3-1,-1 3 1,112 48-1,-59-10 462,183 121-1,89 100 6,-99-67-1,-117-94 0,255 130 0,-316-194 0,1-5 0,2-4 0,212 49 0,-157-62 0,1-7 0,0-8 0,2-7 0,-1-7 0,210-27 0,-95-13 0,-1-12 0,352-113 0,-339 69 0,393-185 0,-477 175 0,-4-9 0,274-200 0,-250 134 0,-166 126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3:12:20.50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4915,'0'7'3249,"0"17"-3249,0 15 990,3 19 69,4 17-1059,5 18 0,3 6-240,2 2 240,4-7-417,-2-16 417,-4-20 240,-4-19-240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3:12:24.92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1525 1 4915,'-13'0'4886,"-22"0"-4886,-32 3 1059,-24 6-1059,-42 2 0,-25 5-240,-17 5 240,-5 1-1248,10-2 1248,14 2-825,24-2 1037,30 0-212,32-2 445,28-4-445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3:13:49.301"/>
    </inkml:context>
    <inkml:brush xml:id="br0">
      <inkml:brushProperty name="width" value="0.2" units="cm"/>
      <inkml:brushProperty name="height" value="0.2" units="cm"/>
      <inkml:brushProperty name="color" value="#DF7B33"/>
    </inkml:brush>
  </inkml:definitions>
  <inkml:trace contextRef="#ctx0" brushRef="#br0">0 1361 4915,'4'-4'12331,"11"20"-9917,38 22-2503,2-2-1,1-3 1,1-2-1,2-3 1,1-3 0,97 28-1,-105-39-145,1-3-1,0-2 1,1-2 0,72-1 0,-50-7-250,-1-5 0,114-21 0,-14-15-992,307-118 0,363-185-2972,-11-29 489,-345 152 3835,-1 16 125,15 39 0,-362 132 0,235-29 0,-265 54 0,0 5 0,197 16 0,-181 7 0,0 5 0,-2 5 0,-1 6 0,-1 5 0,200 94 0,-120-30 0,-5 9 0,249 185 0,-192-101 0,264 263 0,-465-406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3:14:00.950"/>
    </inkml:context>
    <inkml:brush xml:id="br0">
      <inkml:brushProperty name="width" value="0.2" units="cm"/>
      <inkml:brushProperty name="height" value="0.2" units="cm"/>
      <inkml:brushProperty name="color" value="#DF7B33"/>
    </inkml:brush>
  </inkml:definitions>
  <inkml:trace contextRef="#ctx0" brushRef="#br0">1 356 4915,'12'10'14745,"86"17"-14745,68 21 0,300 161-872,-134-55 158,759 285-5274,-1068-430 5882,13 4 112,-13-7-2746,-47-41 2559,17 24 216,-96-135 295,-180-194 0,-155-100-1910,154 185 1322,232 211 258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3:30:18.608"/>
    </inkml:context>
    <inkml:brush xml:id="br0">
      <inkml:brushProperty name="width" value="0.2" units="cm"/>
      <inkml:brushProperty name="height" value="0.2" units="cm"/>
      <inkml:brushProperty name="color" value="#3C6553"/>
    </inkml:brush>
  </inkml:definitions>
  <inkml:trace contextRef="#ctx0" brushRef="#br0">0 3038 4915,'3'0'14745,"15"7"-14745,-17-6 0,0 0 0,0-1 0,0 1 0,0 0 0,1-1 0,-1 1 0,0-1 0,0 1 0,1-1 0,-1 0 0,0 1 0,1-1 0,-1 0 0,0 0 0,1 0 0,-1 0 0,0 0 0,1 0 0,-1 0 0,0-1 0,1 1 0,-1 0 0,0-1 0,1 1 0,-1-1 0,0 1 0,0-1 0,0 0 0,0 1 0,1-1 0,-1 0 0,0 0 0,1-1 0,297-264-166,-17-20-190,41-40-5,-64 89-1429,10 12 0,560-358 0,-563 428 92,6 12-1,7 12 1,461-150-1,-344 165 779,410-63 0,-489 129 991,597-14 0,-703 67-71,0 8 0,-1 10 0,-1 9 0,-1 9 0,-2 10 0,-3 8 0,359 153 0,-348-109 0,368 239 0,-429-233 0,-5 6 0,249 248 0,-316-273 0,77 107 0,-135-162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09:56:46.780"/>
    </inkml:context>
    <inkml:brush xml:id="br0">
      <inkml:brushProperty name="width" value="0.1" units="cm"/>
      <inkml:brushProperty name="height" value="0.1" units="cm"/>
      <inkml:brushProperty name="color" value="#A10D2F"/>
    </inkml:brush>
  </inkml:definitions>
  <inkml:trace contextRef="#ctx0" brushRef="#br0">319 1 8192,'-13'9'18652,"-3"21"-20565,11-19 3196,-96 185-4969,5-11-3123,31-63 6680,42-82 129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3:30:23.800"/>
    </inkml:context>
    <inkml:brush xml:id="br0">
      <inkml:brushProperty name="width" value="0.2" units="cm"/>
      <inkml:brushProperty name="height" value="0.2" units="cm"/>
      <inkml:brushProperty name="color" value="#3C6553"/>
    </inkml:brush>
  </inkml:definitions>
  <inkml:trace contextRef="#ctx0" brushRef="#br0">0 771 4915,'24'6'9125,"-22"-5"-8774,0 0 0,0-1 1,0 1-1,0 0 0,0-1 0,0 0 1,1 1-1,-1-1 0,0 0 0,0 0 1,0 0-1,0 0 0,1 0 1,-1-1-1,4 0 0,75-30-354,-1-2 0,88-52-1,-89 44-26,946-500-694,-931 492 724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3:30:24.850"/>
    </inkml:context>
    <inkml:brush xml:id="br0">
      <inkml:brushProperty name="width" value="0.2" units="cm"/>
      <inkml:brushProperty name="height" value="0.2" units="cm"/>
      <inkml:brushProperty name="color" value="#3C6553"/>
    </inkml:brush>
  </inkml:definitions>
  <inkml:trace contextRef="#ctx0" brushRef="#br0">0 2277 4915,'0'0'14745,"2"-6"-14745,11-22 0,0 1 0,22-34 0,-12 23 0,1193-1933-764,-1121 1825 764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0:28.165"/>
    </inkml:context>
    <inkml:brush xml:id="br0">
      <inkml:brushProperty name="width" value="0.05" units="cm"/>
      <inkml:brushProperty name="height" value="0.05" units="cm"/>
      <inkml:brushProperty name="color" value="#3C6553"/>
    </inkml:brush>
  </inkml:definitions>
  <inkml:trace contextRef="#ctx0" brushRef="#br0">2397 8 8192,'-4'-6'15169,"-7"5"-10833,-18 4-7073,16-2 3991,-204 29-1273,9 22-3431,143-30 873,1 3 0,1 2-1,2 4 1,-80 51 0,38-9 1973,3 4 0,-105 104 0,-153 209 749,268-276-145,5 3 0,6 4 0,5 4 0,5 2 0,7 4 0,4 2 0,7 2 0,6 3 0,-55 284 0,65-154 0,29-188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0:28.166"/>
    </inkml:context>
    <inkml:brush xml:id="br0">
      <inkml:brushProperty name="width" value="0.05" units="cm"/>
      <inkml:brushProperty name="height" value="0.05" units="cm"/>
      <inkml:brushProperty name="color" value="#3C6553"/>
    </inkml:brush>
  </inkml:definitions>
  <inkml:trace contextRef="#ctx0" brushRef="#br0">1 514 8192,'3'9'15266,"4"-7"-11420,2-3-3500,9-6-3086,-10 2 4044,45-35-2263,-2-2 0,-2-3 0,54-62 0,-84 87 99,64-70-3747,36-46 3698,-92 104 909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0:28.167"/>
    </inkml:context>
    <inkml:brush xml:id="br0">
      <inkml:brushProperty name="width" value="0.05" units="cm"/>
      <inkml:brushProperty name="height" value="0.05" units="cm"/>
      <inkml:brushProperty name="color" value="#3C6553"/>
    </inkml:brush>
  </inkml:definitions>
  <inkml:trace contextRef="#ctx0" brushRef="#br0">356 541 8192,'1'-5'19112,"-4"2"-18766,-5-5-3086,5 6 4044,-25-23-2165,1-1 0,1-1 0,1-1 0,2-1 1,-39-62-1,-73-171-4304,119 227 5165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0:28.168"/>
    </inkml:context>
    <inkml:brush xml:id="br0">
      <inkml:brushProperty name="width" value="0.05" units="cm"/>
      <inkml:brushProperty name="height" value="0.05" units="cm"/>
      <inkml:brushProperty name="color" value="#3C6553"/>
    </inkml:brush>
  </inkml:definitions>
  <inkml:trace contextRef="#ctx0" brushRef="#br0">650 184 8192,'34'-9'10948,"4"-3"-5402,43-14-2442,56-18-6119,-79 28 4432,150-27-3576,-105 28-2227,117-3 0,-141 17 1925,0 4 1,86 13-1,-104-5 2617,86 25 1,-116-26-157,0 1 0,-1 1 0,0 2 0,-1 1 0,-1 2 0,0 0 0,40 35 0,-49-35 0,-1 1 0,0 1 0,-2 0 0,-1 1 0,0 1 0,-1 0 0,-1 1 0,-2 1 0,0 0 0,11 32 0,-11-16 0,-1 0 0,-2 1 0,-2 0 0,-1 1 0,-3-1 0,-2 59 0,-4-49 0,-2 0 0,-2-1 0,-2 1 0,-30 86 0,28-106 0,-2 0 0,-1-1 0,-1-1 0,-2-1 0,0 0 0,-2-1 0,-1-1 0,-1-1 0,-1-1 0,-28 21 0,-32 20 0,-162 92 0,142-94 0,-107 71 0,6 9 0,7 8 0,-279 275 0,88 14 0,336-369 0,2 1 0,5 3 0,2 2 0,-55 138 0,85-179 0,2-1 0,1 2 0,2 0 0,2 0 0,1 0 0,2 0 0,2 73 0,4-86 0,0 1 0,1-1 0,1-1 0,1 1 0,1-1 0,2 0 0,0 0 0,1-1 0,1 0 0,0-1 0,2-1 0,1 1 0,24 25 0,-6-13 0,2-1 0,1-2 0,1-2 0,2-1 0,1-1 0,45 20 0,-17-14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0:28.169"/>
    </inkml:context>
    <inkml:brush xml:id="br0">
      <inkml:brushProperty name="width" value="0.05" units="cm"/>
      <inkml:brushProperty name="height" value="0.05" units="cm"/>
      <inkml:brushProperty name="color" value="#3C6553"/>
    </inkml:brush>
  </inkml:definitions>
  <inkml:trace contextRef="#ctx0" brushRef="#br0">0 38 8192,'1'-5'19317,"2"-5"-21965,0 6 4001,3 1-1353,1 0 0,-1 1 0,1-1 0,0 1 0,0 0 0,0 1 0,0 0 0,14-1 0,62 5 0,-68-2 0,149 15-2480,-84-4-2451,88 25 0,-116-22 2444,0 3-1,78 37 0,-93-35 3379,67 47 1,-85-53-892,-2 1 0,1 0 0,-2 2 0,0-1 0,-2 2 0,1 0 0,-2 1 0,-1 1 0,15 29 0,-20-32 0,0 0 0,-1 1 0,-1 0 0,0 1 0,-1-1 0,-2 1 0,0 0 0,0 0 0,-2 0 0,0 0 0,-6 36 0,-3-16 0,-1 0 0,-1-1 0,-34 72 0,-68 105 0,60-120 0,40-71 0,-133 266 0,126-242 0,1 0 0,3 0 0,3 2 0,-11 65 0,22-97 0,0-1 0,1 0 0,1 1 0,1-1 0,0 0 0,2 1 0,0-1 0,0 0 0,10 24 0,-9-30 0,1 0 0,0-1 0,1 0 0,0 0 0,1 0 0,0-1 0,0 0 0,1 0 0,1-1 0,-1 0 0,1 0 0,0-1 0,1 0 0,20 10 0,-5-6 0,1 0 0,0-2 0,0-1 0,1-2 0,0 0 0,0-2 0,1 0 0,-1-3 0,40-1 0,17-5 0,146-29 0,274-80 0,20-3 0,-397 95 0,1 7 0,153-1 0,-216 16 0,0 3 0,-1 2 0,0 4 0,0 2 0,107 33 0,-145-35 0,0 1 0,-1 1 0,-1 2 0,1 0 0,-2 1 0,0 2 0,-1 0 0,-1 2 0,0 0 0,-2 1 0,0 1 0,-1 1 0,-1 0 0,-1 2 0,0 0 0,12 26 0,-8-2 0,-1 1 0,-3 1 0,-2 0 0,-2 1 0,11 95 0,-18-91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0:28.170"/>
    </inkml:context>
    <inkml:brush xml:id="br0">
      <inkml:brushProperty name="width" value="0.05" units="cm"/>
      <inkml:brushProperty name="height" value="0.05" units="cm"/>
      <inkml:brushProperty name="color" value="#3C6553"/>
    </inkml:brush>
  </inkml:definitions>
  <inkml:trace contextRef="#ctx0" brushRef="#br0">1 217 8192,'3'-2'17024,"1"0"-14524,3-3-3656,2 0 810,58-28 213,2 4 0,0 2 0,98-23 0,92 1-3835,-197 41 1896,0 3 0,1 3 0,-1 3 0,1 3 0,115 20 0,-139-15 1973,-1 2 0,0 1-1,-1 2 1,0 1 0,-1 2 0,-1 2 0,-1 1 0,0 2 0,-2 1 0,40 36 0,-38-26 99,-2 2 0,-1 1 0,-2 1 0,-1 2 0,39 73 0,-38-52 0,-3 1 0,-2 1 0,24 98 0,-25-51 0,14 150 0,-17 105 0,-18 18 0,1 30 0,25-4 0,-17-315 0,5 0 0,3-2 0,5 0 0,3-2 0,4 0 0,75 145 0,-67-166 0,4-2 0,2-2 0,3-2 0,3-2 0,2-2 0,3-3 0,2-2 0,65 44 0,-18-25 0,2-4 0,4-5 0,2-6 0,143 53 0,581 157 0,-445-152 0,-231-64 0,-47-15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0:28.171"/>
    </inkml:context>
    <inkml:brush xml:id="br0">
      <inkml:brushProperty name="width" value="0.05" units="cm"/>
      <inkml:brushProperty name="height" value="0.05" units="cm"/>
      <inkml:brushProperty name="color" value="#3C6553"/>
    </inkml:brush>
  </inkml:definitions>
  <inkml:trace contextRef="#ctx0" brushRef="#br0">121 479 8192,'-1'-8'11592,"-2"-1"-6025,-3-3-3169,-5-7-3712,-4-9 1093,-13-47-997,14 26-2944,-13-84 0,14 20 3512,11 80 650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0:28.172"/>
    </inkml:context>
    <inkml:brush xml:id="br0">
      <inkml:brushProperty name="width" value="0.05" units="cm"/>
      <inkml:brushProperty name="height" value="0.05" units="cm"/>
      <inkml:brushProperty name="color" value="#3C6553"/>
    </inkml:brush>
  </inkml:definitions>
  <inkml:trace contextRef="#ctx0" brushRef="#br0">537 81 8192,'-5'-4'18307,"-16"-11"-18592,5 12-77,0 1 0,0 0 0,-1 1 0,1 1 1,-23 3-1,-21 0-5738,-20-6-2149,-2-4 6317,59 3 2018,0 0 0,1-1 0,-1-1 0,-41-18 0,50 17-86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2:19:13.79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1547 4915,'3'2'14745,"40"-18"-14876,-1-3 0,0-1 0,-2-2 0,60-43-1,478-408-5568,-77 54-277,-456 386 5574,2 2-1,1 2 1,1 2 0,2 3-1,53-19 1,-79 34 403,1 2 1,0 0 0,1 2-1,-1 1 1,1 1 0,0 1-1,0 2 1,0 0 0,0 2-1,-1 1 1,1 1-1,39 12 1,-30-4-1,0 2 0,-2 2 0,0 1 0,-1 2 0,49 36 0,140 132 0,-6-3 0,-184-161 0,1-1 0,1-2 0,1-1 0,0-1 0,44 14 0,-46-22 0,0-2 0,0-1 0,1-1 0,-1-2 0,1-1 0,37-2 0,-23-4 0,-1-1 0,1-3 0,79-22 0,-20-7 0,-2-4 0,190-103 0,-57 14 0,269-137 0,-372 203 0,265-82 0,-234 102 0,287-36 0,-404 73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0:28.173"/>
    </inkml:context>
    <inkml:brush xml:id="br0">
      <inkml:brushProperty name="width" value="0.05" units="cm"/>
      <inkml:brushProperty name="height" value="0.05" units="cm"/>
      <inkml:brushProperty name="color" value="#3C6553"/>
    </inkml:brush>
  </inkml:definitions>
  <inkml:trace contextRef="#ctx0" brushRef="#br0">1 441 8192,'7'1'18307,"21"1"-18592,1-4 276,-1-1 1,1-1-1,-1-1 1,0-2 0,31-12-1,4 0-565,180-46-9516,2 2 4713,494-108 3447,-241 95 1930,-395 69 0,0 5 0,194 21 0,-176-1-67,-1 6 0,180 59 1,-208-49 686,-2 3 1,-2 4 0,142 91 0,-62-15 3236,-73-41-6373,-2 3 0,134 151 0,-73-38 3924,175 321-1408,-48 29 0,-229-434 0,241 480 0,42-24 0,-280-484 0,4-2 0,3-3 0,134 125 0,-157-166 0,2-2 0,1-2 0,1-1 0,2-3 0,0-1 0,2-3 0,0-1 0,2-3 0,52 13 0,-34-18 0,0-2 0,1-4 0,1-2 0,-1-4 0,0-2 0,105-16 0,401-106 0,-561 119 0,494-144 0,-6 1 0,-351 110 0,210-23 0,-284 53 0,1 2 0,0 4 0,-1 4 0,1 3 0,-1 3 0,0 3 0,-1 4 0,-1 3 0,-1 3 0,0 4 0,93 46 0,-31 2 0,-4 5 0,219 174 0,206 237 0,-74-61 0,-269-255 0,239 148 0,-354-262 0,2-4 0,2-5 0,3-4 0,2-4 0,134 34 0,-100-43 0,1-7 0,1-6 0,1-6 0,145-4 0,-243-13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0:28.174"/>
    </inkml:context>
    <inkml:brush xml:id="br0">
      <inkml:brushProperty name="width" value="0.05" units="cm"/>
      <inkml:brushProperty name="height" value="0.05" units="cm"/>
      <inkml:brushProperty name="color" value="#3C6553"/>
    </inkml:brush>
  </inkml:definitions>
  <inkml:trace contextRef="#ctx0" brushRef="#br0">1 364 8192,'4'1'19534,"-1"0"-22433,0-5 4286,214-304-5074,-195 279 3786,-4 4-99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0:28.175"/>
    </inkml:context>
    <inkml:brush xml:id="br0">
      <inkml:brushProperty name="width" value="0.05" units="cm"/>
      <inkml:brushProperty name="height" value="0.05" units="cm"/>
      <inkml:brushProperty name="color" value="#3C6553"/>
    </inkml:brush>
  </inkml:definitions>
  <inkml:trace contextRef="#ctx0" brushRef="#br0">412 362 8192,'-7'-2'12476,"0"-2"-6986,-3-3-3839,-5-6-3852,2 2 2807,-75-55-3372,-104-106-12572,130 105 15420,44 47-82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0:28.176"/>
    </inkml:context>
    <inkml:brush xml:id="br0">
      <inkml:brushProperty name="width" value="0.05" units="cm"/>
      <inkml:brushProperty name="height" value="0.05" units="cm"/>
      <inkml:brushProperty name="color" value="#3C6553"/>
    </inkml:brush>
  </inkml:definitions>
  <inkml:trace contextRef="#ctx0" brushRef="#br0">447 533 8192,'0'-3'16320,"-6"-1"-13024,-9-3-4890,-10-4 338,1-1 1,1-1-1,0-1 0,1-1 1,0-2-1,1 0 1,1-1-1,1 0 1,1-2-1,-19-25 1,10 8-871,1-1 0,-24-52 0,-4-27 4293,39 80-2167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0:28.177"/>
    </inkml:context>
    <inkml:brush xml:id="br0">
      <inkml:brushProperty name="width" value="0.05" units="cm"/>
      <inkml:brushProperty name="height" value="0.05" units="cm"/>
      <inkml:brushProperty name="color" value="#3C6553"/>
    </inkml:brush>
  </inkml:definitions>
  <inkml:trace contextRef="#ctx0" brushRef="#br0">1088 30 8192,'-5'-4'15848,"-8"5"-12077,-14 6-6808,21-6 4477,-56 13-7016,-125 12 1,-66-25-201,95-15 5229,-181-40-1,301 46 548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0:28.178"/>
    </inkml:context>
    <inkml:brush xml:id="br0">
      <inkml:brushProperty name="width" value="0.05" units="cm"/>
      <inkml:brushProperty name="height" value="0.05" units="cm"/>
      <inkml:brushProperty name="color" value="#3C6553"/>
    </inkml:brush>
  </inkml:definitions>
  <inkml:trace contextRef="#ctx0" brushRef="#br0">441 3 8192,'-5'-2'16856,"-8"6"-14193,-12 10-4635,24-14 2447,-376 235-11221,357-222 10746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0:28.179"/>
    </inkml:context>
    <inkml:brush xml:id="br0">
      <inkml:brushProperty name="width" value="0.05" units="cm"/>
      <inkml:brushProperty name="height" value="0.05" units="cm"/>
      <inkml:brushProperty name="color" value="#3C6553"/>
    </inkml:brush>
  </inkml:definitions>
  <inkml:trace contextRef="#ctx0" brushRef="#br0">923 526 8192,'0'1'18307,"-3"1"-18592,-26-13 90,2-2 0,-1-2 0,-34-23 0,12 7-1864,-129-77-5907,-74-44 843,-2 10 7029,219 123 94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1:05:45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2136 0 8192,'3'30'0,"0"5"0,-2-1 0,-1 0 0,-1 1 0,-2-1 0,-1 0 0,-2 0 0,-20 63 0,10-50 0,-2-1 0,-2 0 0,-2-1 0,-53 77 0,45-83 0,-1-1 0,-2-2 0,-2-1 0,-1-1 0,-2-3 0,-1 0 0,-1-3 0,-2-2 0,-1-1 0,-53 22 0,-4-5 0,-1-5 0,-2-4 0,-170 30 0,65-30 0,-413 9 0,539-41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1:05:52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8192,'8'5'17771,"-3"2"-15915,2 5-3858,1 0 2399,4 2-409,1-1 0,0 0 0,1-1 0,1-1 0,0 0 0,0 0 0,1-2 0,1 0 0,25 10 0,10 0-1347,106 25-1,-21-17-858,200 13 0,141-20-1253,-361-18 3471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1:07:59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1 8192,'-3'4'18307,"-12"17"-18592,1 4-658,0 1 0,2 0 0,-16 51 0,21-48-516,0 0 0,1 0 0,2 0 0,1 1 0,2 0-1,3 47 1,0-54 722,2 0 0,0 0 0,1 0 0,2-1 0,0 1 0,1-2 0,1 1 1,21 34-1,-19-39 1107,0-2 1,1 1 0,1-1 0,0-1 0,1-1 0,27 21 0,-5-10-371,1-1 0,0-3 0,2-1 0,1-1 0,0-3 0,80 20 0,3-9 0,137 10 0,656 18 0,-438-35 0,700 72 0,-851-63 0,-260-22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2:19:23.60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39 0 4915,'79'21'11372,"40"15"-8811,25 6-3201,-51-17 230,164 51-1267,-254-75 1568,1 0 0,-1 1 0,0-1 0,1 1 0,-1 0 0,0-1 0,0 2 0,0-1 0,-1 0 0,1 0 0,3 4 0,-6-5 69,1 1 0,0-1 0,-1 1 0,1-1 0,-1 0-1,1 1 1,-1-1 0,0 1 0,1-1 0,-1 1 0,0-1 0,0 1 0,0-1 0,-1 1 0,1-1 0,0 1 0,0-1-1,-1 1 1,1-1 0,-1 1 0,1-1 0,-1 0 0,0 1 0,1-1 0,-1 0 0,0 1 0,0-1 0,-1 1 0,-20 25-587,0-2 1,-2-1-1,-51 41 0,38-34 253,-517 436-4613,522-440 4987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1:08:07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1177 1 8192,'0'8'18335,"-3"1"-16923,-6 13-4721,7-17 4893,-12 22-1930,-1-1 0,-2-1 0,0 0 1,-1-1-1,-2-1 0,0-1 1,-2-1-1,-42 32 0,-17 6-3192,-112 60-1,-400 188-3946,504-264 7485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1:10:44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1330 8192,'-6'10'17046,"14"-11"-14634,9-6-5152,-9 3 4044,360-216-4328,-13-24-10762,29-44 12455,123-86 1450,-320 264-119,-149 92 0,0 1 0,1 3 0,58-15 0,-76 25 0,0 0 0,0 1 0,0 1 0,0 1 0,0 1 0,1 1 0,-1 1 0,22 4 0,-28-2 0,0 1 0,0 0 0,0 0 0,0 2 0,-1 0 0,0 0 0,-1 2 0,1-1 0,-2 2 0,1 0 0,21 22 0,-13-7 0,0 1 0,-2 1 0,-1 0 0,-1 2 0,-2 0 0,19 48 0,53 198 0,-59-175 0,-23-84 0,51 161 0,-42-138 0,2-1 0,32 55 0,-37-75 0,0-1 0,2-1 0,-1 0 0,2-1 0,0 0 0,29 23 0,-29-29 0,-1 0 0,1-1 0,0-1 0,1 0 0,0-1 0,0 0 0,0-1 0,1-1 0,28 4 0,-8-5 0,1-2 0,-1-1 0,1-2 0,-1-2 0,0-1 0,0-2 0,56-18 0,17-12 0,110-55 0,319-189 0,-21-37 0,26-29 0,-479 306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1:10:48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361 1 8192,'-2'7'18307,"-2"23"-18592,3-27 285,-1 1 0,1-1 0,-1 0 0,0 1 0,0-1 0,0 0 0,-1-1 0,1 1 0,-1 0 0,1-1 0,-5 4 0,-7 8 0,-63 84 908,-29 64-4284,81-117 1832,1 1-1,3 2 0,1 0 0,-13 55 0,27-79 1545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1:10:49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707 1 8192,'-17'3'11182,"-4"1"-5621,-6 3-2867,-16 5-3521,-7 1-1195,19-5 3456,-443 94-5304,430-93 3870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1:11:46.3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11 589 4915,'-9'-14'3732,"9"13"-3563,1-1 1,-4-22 1421,3 23-1573,0-20-38,1 1 0,1-1 0,1 0 0,1 1 0,0-1 0,2 1 0,0 0 0,1 1 0,1 0 0,1 0 0,14-23 0,-9 20-30,0 1 0,2 1 0,0 0 0,1 2 0,1-1 0,1 2 0,0 1 0,41-27 0,-35 29-163,1 2 0,0 0 1,1 2-1,0 1 0,0 1 0,1 1 0,0 2 0,1 0 1,-1 2-1,1 2 0,0 0 0,-1 2 0,1 1 1,31 6-1,-37-4 32,0 2 0,0 0 0,-1 2 0,0 0 1,-1 1-1,0 2 0,35 22 0,-41-22 149,-1 0 0,-1 0 0,0 2 0,0-1 1,-1 2-1,-1 0 0,0 0 0,-1 1 0,-1 0 0,14 31 0,-19-37 32,0 1 0,-1-1 0,0 1 0,-1 0 0,0 1 0,0-1 0,-1 0 0,-1 0 0,0 1 0,0-1 0,-1 0 0,0 0 0,-4 16 0,1-14 0,0-1 0,0 0 0,-1 0 0,-1-1 0,0 1 0,0-1 0,-1 0 0,0-1 0,-1 0 0,0 0 0,-13 11 0,-13 7 0,0-1 0,-2-1 0,-55 28 0,-123 44 0,202-92-3,7-3 7,0 0 0,0 0 0,0 0-1,1 1 1,-9 5 0,11-6 12,0 0 0,1 0-1,-1 0 1,1 0 0,-1 0 0,1 0 0,0 0-1,0 1 1,0-1 0,0 0 0,0 1 0,1-1-1,-1 1 1,1-1 0,-1 5 0,0 7 84,1 0 0,0 0-1,1 0 1,0 0 0,1 0 0,1 0 0,1 0 0,5 15-1,48 104 760,-54-127-855,7 14-4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1:11:47.0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4915,'0'0'10375,"0"0"-10375,0 0 0,1 0 0,-1 1 0,1-1 0,0 0 0,-1 1 0,2-1 0,4 2 0,1-1 0,-1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1:11:49.9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64 646 4915,'-22'-7'7118,"-2"-6"-5109,22 10-2055,0 0 0,1 1 0,-1-1 1,0 0-1,1 0 0,0 0 0,0 0 0,-1 0 0,2 0 0,-1 0 0,0 0 0,1 0 0,-1 0 0,1-5 1,0-4 110,0 0 0,1-1 0,0 1 0,1 0 0,1-1 0,0 1 0,0 0 0,2 1 0,-1-1 0,1 1 0,1 0 0,0 0 0,0 0 0,1 1 0,12-14 0,4-2-207,0 0 1,2 2-1,1 1 1,38-27 0,-19 19-139,2 2 0,1 2 1,2 2-1,82-29 0,-87 39-71,0 2 0,1 2-1,0 2 1,1 2 0,81-1-1,-110 8 163,0 1 0,0 1 0,0 0 0,0 1 0,-1 1 0,1 1 0,-1 1 0,0 0 0,31 16 0,-40-17 39,1 1 0,-1 0 0,0 0 0,-1 1 0,0 0 0,0 0 1,0 1-1,0-1 0,-2 2 0,1-1 0,-1 1 0,0-1 0,0 1 0,-1 1 1,0-1-1,-1 1 0,0-1 0,-1 1 0,2 11 0,-3-6 123,-1-1 0,0 1-1,-1 0 1,0 0 0,-1-1-1,-1 1 1,-1-1-1,0 0 1,0 0 0,-2 0-1,0 0 1,0-1 0,-1 0-1,-13 18 1,-8 9 35,-2-3 1,-1 0-1,-41 36 0,2-8-8,-112 78 0,-90 39 0,5-4 0,248-164 0,0 0 0,1 0 0,1 2 0,-26 29 0,40-41 0,0 0 0,-1 0 0,2 1 0,-1-1 0,0 0 0,1 1 0,0 0 0,0 0 0,1 0 0,-1-1 0,1 2 0,0-1 0,0 0 0,1 0 0,-1 0 0,1 0 0,0 0 0,1 0 0,-1 1 0,1-1 0,0 0 0,0 0 0,1 0 0,-1 0 0,1-1 0,0 1 0,3 5 0,2 0 0,0 0 0,0-1 0,1 1 0,1-1 0,16 14 0,-16-16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1:11:51.0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4 4915,'-18'-4'14745,"18"4"-14745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1:16:33.5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881 744 8811,'-28'9'-151,"-35"14"-194,0 2 0,2 3-1,2 3 1,0 2 0,-97 75 0,120-79 172,1 1 0,2 1 1,1 2-1,2 1 1,1 1-1,2 2 0,1 1 1,2 1-1,-23 51 0,33-58 177,2 0 1,1 1-1,1 0 0,2 1 0,2-1 0,1 1 0,1 1 0,2-1 0,1 1 0,2-1 0,2 0 0,12 64 0,-6-64-4,1-1 0,1 1 0,2-2 0,1 0 0,2-1 0,35 53 0,-23-45 0,2-2 0,1-2 0,2 0 0,54 42 0,-9-19 0,3-3 0,2-4 0,2-4 0,125 50 0,14-9 0,3-10 0,291 60 0,491 22 0,-466-112 0,2-24 0,0-24 0,783-100 0,-1075 64 0,318-86 0,-470 93 0,0-5 0,-3-3 0,-1-5 0,-2-5 0,167-109 0,-222 127 0,-1-3 0,-1-1 0,-1-1 0,-2-2 0,-2-2 0,54-79 0,-70 90 0,-2 0 0,-1-1 0,-1 0 0,-2-1 0,-1 0 0,-1-1 0,-1 0 0,-2-1 0,-1 0 0,-1 0 0,-2 0 0,-1-40 0,-6 31 0,-1 0 0,-1 0 0,-3 1 0,-1 0 0,-2 1 0,-1 1 0,-2 0 0,-2 0 0,-1 2 0,-26-35 0,-3 2 0,-3 3 0,-3 2 0,-118-106 0,51 68 0,-4 5 0,-5 6 0,-3 5 0,-168-78 0,102 72 0,-4 8 0,-310-82 0,245 101 0,-2 12 0,-472-30 0,399 72 0,-609 59 0,639-8 0,3 13 0,2 14 0,4 14 0,-534 218 0,692-235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1:15:34.7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895 1 4915,'-5'8'14745,"-16"-3"-14757,1 0 0,0 1 0,0 1 0,0 0 0,1 2 1,-20 12-1,-105 73-175,107-67 131,-23 15-433,1 3 1,3 2 0,1 3 0,-72 86 0,104-108 124,2 2-1,1 0 0,1 1 1,2 1-1,1 1 0,1 0 1,2 1-1,2 0 1,1 1-1,1 0 0,-4 45 1,10-39-257,1 1 0,2 0 0,2 0 0,2-1 1,17 77-1,-7-66 60,3 0 1,1-2-1,3 0 0,29 51 1,-7-30 381,2-2 0,4-2-1,2-2 1,3-3 0,123 110 0,-98-106 179,173 110 0,-186-137 0,2-4 0,2-2 0,96 30 0,-137-54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2:19:33.39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14 1 4915,'-12'18'14745,"11"-17"-14745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1:15:43.3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611 614 4915,'4'2'10748,"-9"-11"-11547,-188-170 1812,-15-14-1552,19-16-166,170 184 705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1:15:44.0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1159 240 4915,'-8'-5'10108,"-34"-14"-10267,-46-14 421,-1 3-1,-165-31 0,-190-1-2039,253 38 1671,148 18 107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507 1 8192,'-17'1'10529,"-1"4"-5029,-19 10-1902,-33 27-6609,54-32 4417,-38 26-1406,-64 53 0,92-66 0,0 2 0,2 0 0,1 1 0,-22 32 0,41-52 2,0 0 0,0 0 1,1 0-1,0 1 1,0 0-1,0 0 0,1 0 1,0 0-1,1 0 0,-1 0 1,1 0-1,1 0 1,-1 1-1,1-1 0,1 11 1,1-10-40,0 1 1,1-1 0,0 0-1,0 0 1,0-1 0,1 1-1,0-1 1,1 1 0,0-1-1,0-1 1,0 1-1,13 11 1,165 132-8928,-30-26 767,-125-99 7984,35 45 0,-46-49 213,-2 0 0,0 2 0,-2 0 0,-1 0 0,0 1 0,-2 1 0,7 25 0,-7-14 0,-2 1 0,-1-1 0,-3 1 0,1 51 0,-8 5 0,-4 0 0,-5-1 0,-27 107 0,-107 360 0,94-378 0,42-144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31 8192,'-3'-7'18307,"-11"-16"-18592,14 23 285,0 0 0,0 0 0,0-1 0,-1 1 0,1 0 0,0 0 0,0 0 0,0 0 0,-1 0 0,1 0 0,0 0 0,0 0 0,0 0 0,0 0 0,-1 0 0,1 0 0,0 0 0,0 0 0,0 1 0,-1-1 0,1 0 0,0 0 0,0 0 0,0 0 0,0 0 0,-1 0 0,1 0 0,0 0 0,0 1 0,0-1 0,0 0 0,0 0 0,0 0 0,-1 0 0,1 0 0,0 1 0,0-1 0,0 0 0,0 0 0,0 0 0,0 0 0,0 1 0,0-1 0,0 0 0,0 0 0,0 0 0,0 1 0,0-1 0,0 0 0,-1 18 0,5 19 0,-2-28 27,-1 0 1,2 0-1,-1-1 1,1 1-1,0-1 1,1 0-1,0 0 0,0 0 1,1 0-1,0-1 1,7 9-1,-8-12-197,-1-1 0,1 0 0,0 0 0,0 0 0,0-1 0,0 1 0,0-1 0,0 0 0,8 3 0,-7-4-528,0 0-1,0 0 1,1 0 0,-1 0-1,0-1 1,1 0-1,-1 0 1,0-1-1,11-1 1,5-4-2168,1 0 1,39-18-1,38-27 1796,-75 38 1070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401 1 8192,'-2'-1'18307,"-9"3"-18592,-9 19 446,-163 188-1951,159-177 103,2 0 1,1 2-1,1 0 0,2 2 0,-14 39 0,21-41 92,1 0 0,2 0-1,-7 58 1,13-59 1604,1 0 0,1 0 0,1 0 0,3 0 0,0 0 0,2-1 0,2 0 0,0 0 0,3 0 1,0-1-1,30 56 0,94 122-9,-20-35 0,-95-139 0,-1 2 0,-1 0 0,13 44 0,-15-22 0,-3 1 0,-2 0 0,-2 1 0,-4 0 0,-2 0 0,-6 76 0,-58 362 0,58-477 0,-8 43 0,4-22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424 7 8192,'1'-1'18307,"0"-4"-18592,-41 33 274,1 1 1,1 3 0,2 1 0,-36 42-1,-8 24-2776,64-77 1435,1 1-1,1 0 1,1 1 0,1 1-1,1 0 1,2 1-1,-11 43 1,16-50 661,1 0 0,1 0 0,1 1-1,1-1 1,0 0 0,4 20 0,-1-21 809,1 0 1,0 0-1,14 32 1,-7-25-119,2-1 0,0 0 0,2-1 0,20 24 0,77 79 0,17 24 0,-115-131 0,-1 1 0,-1 0 0,-1 1 0,-1 0 0,0 0 0,8 33 0,-10-18 0,-1 0 0,-2 0 0,-2 0 0,-1 1 0,-6 72 0,-43 180 0,-28 30 0,-20 97 0,80-326 0,3 0 0,1 151 0,17-125 0,-3-84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1031 15 8192,'-3'-6'19524,"0"-2"-22412,-2 8 4274,-31 15-1490,0 1-1,0 2 1,2 1 0,0 2 0,-53 43 0,18-7-4060,3 3-1,2 3 1,-100 128-1,37-10 3426,104-146 739,2 1 0,2 1 0,1 0 0,1 2 0,-17 63 0,30-86 0,1 1 0,0 0 0,1-1 0,0 1 0,2 0 0,0 0 0,1 0 0,1 0 0,0 0 0,1 0 0,1-1 0,0 0 0,2 1 0,0-2 0,0 1 0,13 21 0,6-2 0,2 0 0,1-2 0,1-1 0,42 34 0,-26-24 0,42 51 0,-74-77 0,0 1 0,-1 1 0,-1 0 0,-1 0 0,-1 1 0,0 0 0,6 22 0,-7-10 0,-2 1 0,-1-1 0,-2 1 0,-1 0 0,-1 0 0,-1 0 0,-2 0 0,-10 51 0,-10 19 0,-45 126 0,-89 217 0,-24 75 0,134-364 0,-35 225 0,48-108 0,30-226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1 111 8192,'8'2'19455,"0"0"-22261,-3 3 4179,18 32-1692,-16-25 346,1 1 0,0-1 0,0-1 0,2 0-1,11 12 1,-17-20-377,-1 0 0,1 0 0,0-1 0,0 0 0,0 1 0,0-2-1,1 1 1,6 2 0,-6-3-441,0 0 1,0-1-1,0 1 0,0-1 0,0 0 0,0 0 0,0-1 1,0 0-1,5-1 0,7-2-1587,-1-1-1,30-14 1,67-45 3285,-78 43-1484,166-108 577,-174 110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8192,'2'2'18307,"4"12"-18592,-5-8 228,1 1 1,0-1 0,0 0 0,1 0 0,0 0 0,0 0 0,0-1 0,1 1-1,-1-1 1,1 0 0,1 0 0,-1 0 0,1 0 0,-1-1 0,1 0-1,1 0 1,-1 0 0,1 0 0,-1-1 0,11 4 0,-8-4-674,0 0 0,-1-1 1,1 0-1,0 0 0,0-1 0,1 0 1,7 0-1,-8-1-635,1-1 1,-1 0-1,0 0 1,0 0-1,1-1 1,-1-1-1,8-2 1,71-39 1275,-76 38 89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6 334 8192,'-3'6'19436,"1"0"-21260,7-10 2234,82-75-454,3 3 1,139-88 0,-196 141 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2:19:38.79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1 4915,'20'28'14745,"-20"-27"-14745,0-1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155 263 8192,'-10'1'15189,"9"-1"-14699,-10-13 3434,-10-25-6940,16 29 4451,-92-177-1565,88 168 130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8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9 632 8192,'-8'18'16690,"15"-29"-15358,35-51-2338,126-205-13051,-110 145 11098,8-42 2959,-56 141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8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0 111 8192,'17'-14'12877,"3"1"-8498,-13 8-3613,10-7-1534,0 1 0,1 1 1,0 0-1,0 2 0,1 0 1,23-6-1,-36 12 513,-1 1 1,1 0-1,0 0 1,0 1-1,0-1 0,-1 1 1,1 1-1,0-1 0,0 1 1,0 0-1,-1 0 0,1 1 1,-1 0-1,1 0 0,-1 0 1,1 0-1,-1 1 0,0 0 1,0 0-1,0 0 0,-1 1 1,1 0-1,-1 0 0,0 0 1,0 0-1,4 6 1,2 4-461,-1 0 1,0 1 0,-1 0-1,-1 0 1,-1 1 0,6 16-1,20 103-620,-25-96 1598,2-1-1,22 61 0,-25-87-279,-1 0 0,1 0-1,1-1 1,0 0 0,1-1 0,0 1-1,0-1 1,1-1 0,0 0 0,1 0-1,0-1 1,12 8 0,5 0 17,1-1 0,0-2 0,58 20 0,97 16 0,-70-21 0,190 74 0,-273-89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8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 8192,'13'7'14771,"-2"-3"-11520,14-4-4311,-1 2 0,0 0 0,0 2 0,-1 0-1,1 2 1,-1 0 0,0 2 0,0 0 0,-1 2 0,29 16 0,-18-4-1585,37 30-1,-35-21 1832,62 68 0,-47-37 1093,80 131 0,-103-149-279,62 77 0,-74-103 0,2-1 0,0 0 0,2-1 0,-1-1 0,2-1 0,29 16 0,-9-9 0,70 24 0,-80-36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8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8192,'24'12'7076,"38"19"1630,-1 0-6246,-4-1-4211,14 10-6450,76 56 0,31 43 8107,-88-66 96,182 114 1,-256-179-3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8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0 863 8192,'14'-26'15075,"-6"9"-12128,46-87-5170,16-58-5875,29-58 397,-79 181 7701,1 2 0,2 0 0,1 1 0,34-37 0,-49 63 0,1 0 0,1 0 0,-1 1 0,2 0 0,-1 1 0,1 1 0,0-1 0,1 2 0,0 0 0,0 0 0,0 1 0,0 1 0,1 0 0,0 1 0,0 1 0,21-2 0,-20 4 0,-5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8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1 652 8192,'2'-1'1128,"0"0"0,0 0 0,0 0-1,0-1 1,0 1 0,0-1 0,0 1 0,0-1 0,-1 0 0,1 0 0,-1 0 0,1 0 0,-1 0 0,2-4 0,4-3-25,86-107-2978,-7 14-4891,117-104 1,-65 91 4149,-123 103 2616,2 0 0,-1 1 0,28-12 0,-37 20 0,1 0 0,-1 0 0,0 1 0,1 0 0,-1 1 0,1-1 0,0 1 0,-1 1 0,1 0 0,0 0 0,14 2 0,-12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0 490 8192,'11'-8'12877,"-5"-2"-8497,-3 6-3615,71-88-2640,-42 58-831,1 2 0,1 1-1,2 1 1,78-49 0,13 14 90,-78 43 2616,2 2 0,0 3 0,96-20 0,-127 34 0,0 0 0,1 1 0,-1 2 0,1 0 0,-1 1 0,1 0 0,-1 2 0,0 1 0,0 0 0,0 1 0,0 2 0,-1 0 0,21 10 0,-29-11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9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1 337 8192,'2'-1'0,"1"0"0,-1 0 0,0 0 0,1 0 0,-1-1 0,0 1 0,0-1 0,0 1 0,3-3 0,6-5 0,347-185 0,-307 172 0,0 2 0,1 2 0,1 3 0,0 2 0,78-10 0,-60 18 0,-1 2 0,1 4 0,107 14 0,-162-12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9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1 223 8192,'15'-5'0,"1"-1"0,19-10 0,-2 1 0,51-20 0,124-49 0,-161 68 0,0 2 0,73-12 0,-104 24 0,0 0 0,0 1 0,0 1 0,0 0 0,0 2 0,0-1 0,0 2 0,-1 0 0,1 1 0,-1 1 0,0 0 0,0 1 0,0 1 0,-1 0 0,0 1 0,-1 0 0,1 1 0,-1 1 0,-1 0 0,0 0 0,-1 2 0,0-1 0,0 1 0,-1 1 0,-1 0 0,0 0 0,-1 1 0,0 0 0,5 16 0,-3-7 0,-2 0 0,9 38 0,-13-42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2:19:41.36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14 1 4915,'-13'14'14745,"13"-14"-14745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9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8192,'10'7'13461,"1"0"-8900,-3 0-4843,0 1 0,0 0 1,-1 0-1,0 1 1,-1-1-1,0 2 0,0-1 1,-1 1-1,5 12 1,-3-4-958,-2-1 0,0 1 0,-1 0 0,3 35 0,-5-13-2330,-6 77 1,-7-20 1694,-37 164 1874,18-123 0,29-129 0,-1 0 0,1 0 0,0 0 0,1 0 0,0 1 0,0-1 0,2 10 0,-1-15 0,0-1 0,0 1 0,0-1 0,1 1 0,0-1 0,-1 0 0,1 1 0,0-1 0,1 0 0,-1 0 0,0 0 0,1-1 0,0 1 0,-1-1 0,1 1 0,0-1 0,0 0 0,1 0 0,5 3 0,35 12 0,-32-13 0,-1 0 0,-1 1 0,19 10 0,-26-13 0,1 1 0,-1 0 0,0 0 0,1 0 0,-2 0 0,1 0 0,0 1 0,-1-1 0,1 1 0,-1-1 0,0 1 0,0 0 0,0 0 0,1 5 0,0 4 0,0 0 0,-1 0 0,-1 0 0,0 22 0,-1-17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9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 8192,'17'7'11313,"-1"3"-5730,14 21-2933,17 37-5092,-45-66 2689,9 19-1645,-1 0 0,0 1-1,-1 0 1,-2 1 0,0-1-1,-2 1 1,0 1 0,-1-1-1,-2 1 1,0 27 0,-7 96-1419,-11-4 3664,-45 214-847,3-23 0,54-302 0,1 1 0,2-1 0,4 48 0,-1-61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9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6 1344 8192,'-5'4'13861,"10"3"-9792,-4-5-3977,2 2-92,0-1 0,0 0 0,0 0 0,0 0 0,0 0 0,1-1 0,0 1 0,-1-1 0,1 0 0,0 0 0,0 0 0,0 0 0,0-1 0,0 0 0,0 0 0,1 0 0,-1 0 0,0 0 0,1-1 0,-1 0 0,0 0 0,6-1 0,-1 0 0,-1-1 0,0 1 0,1-2 0,-1 1 0,0-1 0,0-1 0,-1 1 0,1-1 0,-1 0 0,10-8 0,5-6-651,-1-1 1,-1-1 0,-1 0-1,17-25 1,59-95-4498,-85 125 4765,117-205-8240,-19-9 7174,78-244 2457,-180 458-1183,4-15 175,-5 14 0,1 1 0,0-1 0,1 1 0,0 0 0,14-18 0,-19 31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9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132 0 8192,'0'3'1353,"-1"-1"-1,0 0 1,1 0 0,-1 0 0,0 0 0,0 0-1,-1 0 1,1 0 0,-3 3 0,-9 19 3141,8 14-6752,1 0 1,1 55 0,0 7-2612,-12 39-441,-14 70 3681,-15 138 2187,40-228-558,5-105 0,0 0 0,1 0 0,1 0 0,0 0 0,1 0 0,7 17 0,-10-29 0,0 0 0,-1 0 0,2 0 0,-1 0 0,0 0 0,0 0 0,1 0 0,-1 0 0,3 2 0,1-2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9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1 113 8192,'0'0'18022,"0"0"-18022,21-13 0,5-4-811,-1 2 0,2 2 1,0 0-1,0 1 1,38-9-1,-55 18 411,0 1 0,0 1 0,0 0-1,1 0 1,-1 1 0,0 0 0,0 1 0,15 2-1,-19-1 256,0-1 0,0 1 0,0 1-1,0-1 1,0 1 0,-1 0 0,1 0-1,-1 1 1,0 0 0,0 0 0,0 0-1,-1 0 1,1 1 0,6 9 0,-6-7 515,0 0 0,-1 1 1,0-1-1,6 17 0,-6-10-1004,-1 0-1,0 0 1,0 0-1,0 23 1,-3 7-2710,-10 73 0,6-82 3975,-4 25-631,-6 97 0,14-140 0,0-1 0,1 1 0,1-1 0,1 1 0,0-1 0,1 0 0,6 18 0,-8-30 0,0 0 0,0 0 0,0 0 0,1 0 0,-1 0 0,1 0 0,0-1 0,0 1 0,0-1 0,0 0 0,1 0 0,0 0 0,-1 0 0,1-1 0,0 0 0,0 1 0,0-1 0,0-1 0,1 1 0,-1-1 0,0 1 0,1-1 0,-1 0 0,1-1 0,-1 1 0,1-1 0,0 0 0,-1 0 0,1 0 0,-1-1 0,1 0 0,-1 0 0,1 0 0,4-2 0,5-1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9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0 8192,'5'9'14771,"1"-1"-11520,16 30-4878,-1 2 0,-2 0 1,-2 2-1,15 55 0,0-1-1563,-28-87 2450,33 91-4286,25 50 3553,-42-107 1608,2-1 0,2-1 0,46 62 1,-59-90-136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89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332 0 8192,'6'8'14771,"0"0"-11520,5 4-3587,0 2 1,-1-1-1,0 1 1,-1 1-1,-1 0 1,-1 0-1,0 0 1,0 1-1,-2 0 1,0 0-1,-1 1 1,3 18-1,-4 3-3951,-2 66 1,-17 40 96,-45 139 3172,53-249 1139,-43 159-121,-119 298 0,40-190 0,118-274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0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1015 8192,'1'-10'2402,"1"1"-1,0-1 1,0 1 0,1 0 0,0 0 0,7-14-1,0 0-1191,67-147-3085,-40 103-1693,80-109 0,-74 121 1189,2 2 0,60-53 0,-62 68 1442,60-41 0,-74 61 937,0 1 0,1 2 0,1 0 0,0 2 0,1 2 0,62-14 0,204-16 0,-187 30 0,-93 9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0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1 969 8192,'17'-19'0,"252"-222"0,-192 179 0,142-85 0,-80 71 0,155-60 0,157-33 0,-433 162 0,225-70 0,-203 66 0,0 3 0,0 1 0,1 3 0,47-1 0,-62 8 0,-24-1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0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0 552 8192,'17'-20'0,"6"-2"0,0 1 0,2 1 0,42-26 0,88-41 0,-143 80 0,82-39 0,2 4 0,2 5 0,153-38 0,317-30 0,-462 93 0,208 0 0,-286 14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2:19:53.70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12 1 4915,'-12'12'14745,"13"-11"-14745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0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1 238 8192,'10'-5'14771,"0"0"-11520,146-74-5126,-80 45-1693,98-30 0,-128 50 1784,1 3-1,0 1 1,74-4 0,-87 13 1315,1 1 1,-1 2-1,39 6 1,-57-5 468,1 1 0,0 0 0,-1 1 0,0 1 0,0 0 0,-1 1 0,1 1 0,-2 1 0,1 0 0,13 11 0,-18-11 0,-1 0 0,0 0 0,0 1 0,-1 0 0,0 0 0,-1 1 0,0 0 0,-1 1 0,0-1 0,-1 1 0,0 0 0,-1 1 0,5 21 0,-4-2 0,-1 0 0,-2 0 0,-2 1 0,0-1 0,-3 0 0,0 0 0,-2 0 0,-13 45 0,13-62 0,2-8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0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0 8192,'26'24'0,"-1"3"0,-1 0 0,-1 2 0,-2 1 0,0 0 0,-3 1 0,0 1 0,-2 1 0,-1 1 0,-2 0 0,-2 0 0,0 2 0,-3-1 0,-1 1 0,4 64 0,-7-5 0,-4 0 0,-17 126 0,-53 182 0,64-372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0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0 8192,'10'32'0,"16"47"0,-4 0 0,-3 1 0,-3 2 0,-4-1 0,-4 1 0,-2 102 0,-40 616 0,32-774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0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0 8192,'1'2'0,"1"0"0,0 1 0,-1-1 0,0 0 0,1 1 0,-1-1 0,0 1 0,0-1 0,0 1 0,-1 0 0,2 4 0,0 1 0,36 123 0,-6 3 0,-6 0 0,-6 2 0,-5 0 0,-7 1 0,-13 207 0,-34 46 0,21-285 0,-52 169 0,60-245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0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427 1 8192,'-10'18'0,"-25"59"0,-50 159 0,40-103 0,-193 451 0,224-557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0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532 1 8192,'-8'2'12287,"8"-2"-12014,0 1 0,0-1 1,-11 12 4641,-113 151-7462,-49 93-6355,-27 36 2329,184-269 6573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0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8192,'1'1'0,"1"1"0,-1 0 0,0 0 0,0-1 0,0 1 0,0 0 0,0 0 0,0 0 0,0 0 0,0 3 0,0-2 0,151 364 0,21 60 0,-145-340 0,-26-77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1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0 8192,'0'0'0,"2"4"0,2 8 0,4 9 0,4 6 0,5 6 0,3 6 0,0-3 0,-5-7 0,-4-9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1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 1045 8192,'-2'-3'12892,"2"3"-12677,6-8 4700,8 0-4914,0 2 1,23-9 0,25-12-29,-31 9-2229,-1-2 0,-1-1 1,0-2-1,-2-1 0,-1 0 0,40-49 1,-48 49 1347,0-1 0,-2-1 0,14-32 0,-18 32 1263,-2 0 1,0-1-1,8-44 1,-10 29-356,-2 0 0,-2-1 0,-2 1 0,-2-1 0,-2 0 0,-1 1 0,-3 0 0,-1 0 0,-17-57 0,20 88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0:02:04.9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0 8192,'2'1'491,"-1"-1"0,1 0-1,-1 1 1,1-1 0,0 1 0,-1-1 0,1 1 0,-1 0 0,1 0 0,-1 0 0,0 0-1,1 0 1,-1 0 0,0 0 0,0 0 0,1 0 0,-1 0 0,0 1 0,0-1 0,0 1 0,-1-1-1,1 1 1,0-1 0,0 1 0,0 1 0,16 45 4736,-16-45-5195,8 29-1489,-3 1 1,0 0 0,-2 0-1,-1 41 1,-11 135-8466,4-149 9104,-6 86 818,7-121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10B89-484C-4B6A-817B-3A47B6DE495B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97A5D-DD4A-4803-9C67-16B672EADA5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27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JUST IN CASE I have a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endParaRPr lang="fr-FR" dirty="0"/>
          </a:p>
          <a:p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have one </a:t>
            </a:r>
            <a:r>
              <a:rPr lang="fr-FR" dirty="0" err="1"/>
              <a:t>hour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75A05-1A53-4844-952B-0D8475C2EF3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976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D8F81-3BB8-3242-149B-3C376713F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AE6C252-850D-F78D-1862-87E9FBF58C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DFC75BF-1974-B0F6-A8F4-4EF7D0989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Fabrication comme en cuisine</a:t>
            </a:r>
          </a:p>
          <a:p>
            <a:r>
              <a:rPr lang="fr-FR" dirty="0"/>
              <a:t>Mettre une fine couche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173C9B-2F0B-934A-9F85-13FF0EEA3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97A5D-DD4A-4803-9C67-16B672EADA5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200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E317B-885F-738F-E3ED-CAE550E15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51F6AA5-8091-DE22-5601-47F6E3CC31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D7450E2-D212-8627-2408-D5307F38E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Active compounds dans le film pour </a:t>
            </a:r>
            <a:r>
              <a:rPr lang="fr-FR" dirty="0" err="1"/>
              <a:t>increase</a:t>
            </a:r>
            <a:r>
              <a:rPr lang="fr-FR" dirty="0"/>
              <a:t> shelf life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2DAFCE-1014-7817-51C3-831AC51048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97A5D-DD4A-4803-9C67-16B672EADA5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880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257F87-9BF0-4539-A007-D70BA223FAC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799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8122E-A678-4FED-0C5A-BEB1F2F72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B17F882-FC52-4EE3-9944-B72F70FD2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8E3032C-9F45-89BF-0522-D94E0995F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Travail sur emballage</a:t>
            </a:r>
          </a:p>
          <a:p>
            <a:r>
              <a:rPr lang="fr-FR" dirty="0"/>
              <a:t>France</a:t>
            </a:r>
          </a:p>
          <a:p>
            <a:r>
              <a:rPr lang="fr-FR" dirty="0"/>
              <a:t>Dijon</a:t>
            </a:r>
          </a:p>
          <a:p>
            <a:r>
              <a:rPr lang="fr-FR" dirty="0"/>
              <a:t>Pour l’EU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91F7EE-F522-91F1-6451-AC491D6430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611B6-D423-4084-A9B3-BE15AD84F00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819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EBF0F-0E35-147A-0B54-9D61ABA40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7D54715-479D-46F2-47C7-9746962715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87BBA3E-369D-3D1D-0F88-AB3491318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Shelf life, </a:t>
            </a:r>
            <a:r>
              <a:rPr lang="fr-FR" dirty="0" err="1"/>
              <a:t>we</a:t>
            </a:r>
            <a:r>
              <a:rPr lang="fr-FR" dirty="0"/>
              <a:t> use packaging,,,</a:t>
            </a:r>
          </a:p>
          <a:p>
            <a:r>
              <a:rPr lang="fr-FR" dirty="0" err="1"/>
              <a:t>Really</a:t>
            </a:r>
            <a:r>
              <a:rPr lang="fr-FR" dirty="0"/>
              <a:t> good &gt;&gt;  </a:t>
            </a:r>
            <a:r>
              <a:rPr lang="fr-FR" dirty="0" err="1"/>
              <a:t>why</a:t>
            </a:r>
            <a:r>
              <a:rPr lang="fr-FR" dirty="0"/>
              <a:t> ?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9F1356-AA0A-498A-D4BF-F21E0FBCCC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611B6-D423-4084-A9B3-BE15AD84F00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894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620FD-C33A-9379-81F4-0A250BB42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DE8CB8E-A44F-91C0-DE85-5C77E4EE0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D4A6FAB-026A-83A1-4967-1CDF7B1E6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Shelf life, </a:t>
            </a:r>
            <a:r>
              <a:rPr lang="fr-FR" dirty="0" err="1"/>
              <a:t>we</a:t>
            </a:r>
            <a:r>
              <a:rPr lang="fr-FR" dirty="0"/>
              <a:t> use packaging,,,</a:t>
            </a:r>
          </a:p>
          <a:p>
            <a:r>
              <a:rPr lang="fr-FR" dirty="0" err="1"/>
              <a:t>Really</a:t>
            </a:r>
            <a:r>
              <a:rPr lang="fr-FR" dirty="0"/>
              <a:t> good &gt;&gt;  </a:t>
            </a:r>
            <a:r>
              <a:rPr lang="fr-FR" dirty="0" err="1"/>
              <a:t>why</a:t>
            </a:r>
            <a:r>
              <a:rPr lang="fr-FR" dirty="0"/>
              <a:t> ?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5FF9FB-E8DF-02AA-2A3B-967E588B48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611B6-D423-4084-A9B3-BE15AD84F00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80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A9E47-A362-8B38-675D-F88BBDFD1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14EC03-877B-C514-D652-1D1D686EF9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8191D8A-C273-CCC7-6CB1-10969C32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Resistance et accumulation</a:t>
            </a:r>
          </a:p>
          <a:p>
            <a:r>
              <a:rPr lang="fr-FR" dirty="0"/>
              <a:t>Coup de la barre chocolatée</a:t>
            </a:r>
          </a:p>
          <a:p>
            <a:r>
              <a:rPr lang="fr-FR" dirty="0"/>
              <a:t>Accumule partout, même en mer,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5954FD-17DE-5605-FD3A-6E77887F8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611B6-D423-4084-A9B3-BE15AD84F00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806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E8655-E559-6FA0-B314-E8EC39568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1D98080-0E48-AA6E-C4CC-287C487A8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86D1B07-6736-5658-23F6-CEA141021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My</a:t>
            </a:r>
            <a:r>
              <a:rPr lang="fr-FR" dirty="0"/>
              <a:t> challenge</a:t>
            </a:r>
          </a:p>
          <a:p>
            <a:r>
              <a:rPr lang="fr-FR" dirty="0" err="1"/>
              <a:t>Ecological</a:t>
            </a:r>
            <a:r>
              <a:rPr lang="fr-FR" dirty="0"/>
              <a:t> plastic for </a:t>
            </a:r>
            <a:r>
              <a:rPr lang="fr-FR" dirty="0" err="1"/>
              <a:t>industry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C13D0C-A965-4F95-413D-D7A2DFCBE3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611B6-D423-4084-A9B3-BE15AD84F00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218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C107C-C5DA-F8BE-A0EC-0B07CA1AB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F1BF0F1-198D-ADF0-F00E-471D2EC788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A436480-29B3-F1EB-3EBB-0EC1A63A4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Coating</a:t>
            </a:r>
            <a:r>
              <a:rPr lang="fr-FR" dirty="0"/>
              <a:t> and </a:t>
            </a:r>
            <a:r>
              <a:rPr lang="fr-FR" dirty="0" err="1"/>
              <a:t>optimization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B00F18-EEFE-B6EC-264F-CB3AC5EFA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611B6-D423-4084-A9B3-BE15AD84F00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615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90B50-BBCE-C95F-59D9-86A9CC5B3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37121EA-AF2C-B773-94F5-20273F32F8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5733E7E-45FF-EDE0-C7E1-E371879DC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Carboxilic</a:t>
            </a:r>
            <a:r>
              <a:rPr lang="fr-FR" dirty="0"/>
              <a:t> </a:t>
            </a:r>
            <a:r>
              <a:rPr lang="fr-FR" dirty="0" err="1"/>
              <a:t>acids</a:t>
            </a:r>
            <a:endParaRPr lang="fr-FR" dirty="0"/>
          </a:p>
          <a:p>
            <a:r>
              <a:rPr lang="fr-FR" dirty="0"/>
              <a:t>Amine</a:t>
            </a:r>
          </a:p>
          <a:p>
            <a:r>
              <a:rPr lang="fr-FR" dirty="0"/>
              <a:t>diamide</a:t>
            </a:r>
          </a:p>
          <a:p>
            <a:endParaRPr lang="fr-FR" dirty="0"/>
          </a:p>
          <a:p>
            <a:r>
              <a:rPr lang="fr-FR" dirty="0" err="1"/>
              <a:t>Solubility</a:t>
            </a:r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obvious</a:t>
            </a:r>
            <a:r>
              <a:rPr lang="fr-FR" dirty="0"/>
              <a:t> </a:t>
            </a:r>
            <a:r>
              <a:rPr lang="fr-FR" dirty="0" err="1"/>
              <a:t>properties</a:t>
            </a:r>
            <a:endParaRPr lang="fr-FR" dirty="0"/>
          </a:p>
          <a:p>
            <a:endParaRPr lang="fr-FR" dirty="0"/>
          </a:p>
          <a:p>
            <a:r>
              <a:rPr lang="fr-FR" dirty="0"/>
              <a:t>Coté gauche : +&gt; les NATURAL </a:t>
            </a:r>
            <a:r>
              <a:rPr lang="fr-FR" dirty="0" err="1"/>
              <a:t>crosslinker</a:t>
            </a:r>
            <a:r>
              <a:rPr lang="fr-FR" dirty="0"/>
              <a:t> et pourquoi choisi et pourquoi OK avec gélatine,…. MAIS A FROID</a:t>
            </a:r>
          </a:p>
          <a:p>
            <a:endParaRPr lang="fr-FR" dirty="0"/>
          </a:p>
          <a:p>
            <a:r>
              <a:rPr lang="fr-FR" dirty="0"/>
              <a:t>Coté droit les </a:t>
            </a:r>
            <a:r>
              <a:rPr lang="fr-FR" dirty="0" err="1"/>
              <a:t>caractér</a:t>
            </a:r>
            <a:r>
              <a:rPr lang="fr-FR" dirty="0"/>
              <a:t> :</a:t>
            </a:r>
          </a:p>
          <a:p>
            <a:r>
              <a:rPr lang="fr-FR" dirty="0"/>
              <a:t>Sur solution </a:t>
            </a:r>
            <a:r>
              <a:rPr lang="fr-FR" dirty="0" err="1"/>
              <a:t>fimo</a:t>
            </a:r>
            <a:r>
              <a:rPr lang="fr-FR" dirty="0"/>
              <a:t> =&gt; </a:t>
            </a:r>
            <a:r>
              <a:rPr lang="fr-FR" dirty="0" err="1"/>
              <a:t>rheol</a:t>
            </a:r>
            <a:r>
              <a:rPr lang="fr-FR" dirty="0"/>
              <a:t>, </a:t>
            </a:r>
          </a:p>
          <a:p>
            <a:r>
              <a:rPr lang="fr-FR" dirty="0"/>
              <a:t>Sur </a:t>
            </a:r>
            <a:r>
              <a:rPr lang="fr-FR" dirty="0" err="1"/>
              <a:t>coatings</a:t>
            </a:r>
            <a:r>
              <a:rPr lang="fr-FR" dirty="0"/>
              <a:t> après fabrication =&gt; </a:t>
            </a:r>
            <a:r>
              <a:rPr lang="fr-FR" dirty="0" err="1"/>
              <a:t>Solub</a:t>
            </a:r>
            <a:r>
              <a:rPr lang="fr-FR" dirty="0"/>
              <a:t>, </a:t>
            </a:r>
            <a:r>
              <a:rPr lang="fr-FR" dirty="0" err="1"/>
              <a:t>Barrier</a:t>
            </a:r>
            <a:r>
              <a:rPr lang="fr-FR" dirty="0"/>
              <a:t> H20 et 02, Optique, Surface, DPPH </a:t>
            </a:r>
            <a:endParaRPr lang="en-GB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Demarche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Apply </a:t>
            </a:r>
            <a:r>
              <a:rPr lang="fr-FR" dirty="0" err="1"/>
              <a:t>coatings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hydroclloids</a:t>
            </a:r>
            <a:r>
              <a:rPr lang="fr-FR" dirty="0"/>
              <a:t> ( pourquoi = good </a:t>
            </a:r>
            <a:r>
              <a:rPr lang="fr-FR" dirty="0" err="1"/>
              <a:t>barrier</a:t>
            </a:r>
            <a:r>
              <a:rPr lang="fr-FR" dirty="0"/>
              <a:t> a </a:t>
            </a:r>
            <a:r>
              <a:rPr lang="fr-FR" dirty="0" err="1"/>
              <a:t>oxygene</a:t>
            </a:r>
            <a:r>
              <a:rPr lang="fr-FR" dirty="0"/>
              <a:t>, et pas de pb </a:t>
            </a:r>
            <a:r>
              <a:rPr lang="fr-FR" dirty="0" err="1"/>
              <a:t>food</a:t>
            </a:r>
            <a:r>
              <a:rPr lang="fr-FR" dirty="0"/>
              <a:t> contact mat, et </a:t>
            </a:r>
            <a:r>
              <a:rPr lang="fr-FR" dirty="0" err="1"/>
              <a:t>hydrocollooids</a:t>
            </a:r>
            <a:r>
              <a:rPr lang="fr-FR" dirty="0"/>
              <a:t> = super versatilité des structure et propriétés  et </a:t>
            </a:r>
          </a:p>
          <a:p>
            <a:r>
              <a:rPr lang="fr-FR" dirty="0" err="1"/>
              <a:t>Economical</a:t>
            </a:r>
            <a:r>
              <a:rPr lang="fr-FR" dirty="0"/>
              <a:t> rational and NATURALITY </a:t>
            </a:r>
            <a:r>
              <a:rPr lang="fr-FR" dirty="0" err="1"/>
              <a:t>expected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consummer</a:t>
            </a:r>
            <a:r>
              <a:rPr lang="fr-FR" dirty="0"/>
              <a:t> </a:t>
            </a:r>
            <a:r>
              <a:rPr lang="fr-FR" dirty="0" err="1"/>
              <a:t>compared</a:t>
            </a:r>
            <a:r>
              <a:rPr lang="fr-FR" dirty="0"/>
              <a:t> </a:t>
            </a:r>
            <a:r>
              <a:rPr lang="fr-FR" dirty="0" err="1"/>
              <a:t>petrol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packagaing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Hyddrcolooid</a:t>
            </a:r>
            <a:r>
              <a:rPr lang="fr-FR" dirty="0"/>
              <a:t> =&gt; </a:t>
            </a:r>
            <a:r>
              <a:rPr lang="fr-FR" dirty="0" err="1"/>
              <a:t>ideal</a:t>
            </a:r>
            <a:r>
              <a:rPr lang="fr-FR" dirty="0"/>
              <a:t> system for </a:t>
            </a:r>
            <a:r>
              <a:rPr lang="fr-FR" dirty="0" err="1"/>
              <a:t>entrapping</a:t>
            </a:r>
            <a:r>
              <a:rPr lang="fr-FR" dirty="0"/>
              <a:t> bioactive compounds </a:t>
            </a:r>
            <a:r>
              <a:rPr lang="fr-FR" dirty="0" err="1"/>
              <a:t>aniticrob</a:t>
            </a:r>
            <a:r>
              <a:rPr lang="fr-FR" dirty="0"/>
              <a:t> and </a:t>
            </a:r>
            <a:r>
              <a:rPr lang="fr-FR" dirty="0" err="1"/>
              <a:t>antiox</a:t>
            </a:r>
            <a:r>
              <a:rPr lang="fr-FR" dirty="0"/>
              <a:t>.. And </a:t>
            </a:r>
            <a:r>
              <a:rPr lang="fr-FR" dirty="0" err="1"/>
              <a:t>suitable</a:t>
            </a:r>
            <a:r>
              <a:rPr lang="fr-FR" dirty="0"/>
              <a:t> for responsive active </a:t>
            </a:r>
            <a:r>
              <a:rPr lang="fr-FR" dirty="0" err="1"/>
              <a:t>systems</a:t>
            </a:r>
            <a:r>
              <a:rPr lang="fr-FR" dirty="0"/>
              <a:t> =&gt; </a:t>
            </a:r>
            <a:r>
              <a:rPr lang="fr-FR" dirty="0" err="1"/>
              <a:t>tuneable</a:t>
            </a:r>
            <a:r>
              <a:rPr lang="fr-FR" dirty="0"/>
              <a:t> release/</a:t>
            </a:r>
            <a:r>
              <a:rPr lang="fr-FR" dirty="0" err="1"/>
              <a:t>activity</a:t>
            </a:r>
            <a:endParaRPr lang="fr-FR" dirty="0"/>
          </a:p>
          <a:p>
            <a:endParaRPr lang="fr-FR" dirty="0"/>
          </a:p>
          <a:p>
            <a:r>
              <a:rPr lang="fr-FR" dirty="0"/>
              <a:t>Donc </a:t>
            </a:r>
            <a:r>
              <a:rPr lang="fr-FR" dirty="0" err="1"/>
              <a:t>hydrcolooid</a:t>
            </a:r>
            <a:r>
              <a:rPr lang="fr-FR" dirty="0"/>
              <a:t> potentiellement </a:t>
            </a:r>
            <a:r>
              <a:rPr lang="fr-FR" dirty="0" err="1"/>
              <a:t>intressant</a:t>
            </a:r>
            <a:r>
              <a:rPr lang="fr-FR" dirty="0"/>
              <a:t> for packaging</a:t>
            </a:r>
          </a:p>
          <a:p>
            <a:r>
              <a:rPr lang="fr-FR" dirty="0"/>
              <a:t>et objectives =&gt;  formulation of </a:t>
            </a:r>
            <a:r>
              <a:rPr lang="fr-FR" dirty="0" err="1"/>
              <a:t>hydroclooid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coating</a:t>
            </a:r>
            <a:r>
              <a:rPr lang="fr-FR" dirty="0"/>
              <a:t> </a:t>
            </a:r>
            <a:r>
              <a:rPr lang="fr-FR" dirty="0" err="1"/>
              <a:t>suitable</a:t>
            </a:r>
            <a:r>
              <a:rPr lang="fr-FR" dirty="0"/>
              <a:t> for </a:t>
            </a:r>
            <a:r>
              <a:rPr lang="fr-FR" dirty="0" err="1"/>
              <a:t>mediterranean</a:t>
            </a:r>
            <a:r>
              <a:rPr lang="fr-FR" dirty="0"/>
              <a:t> </a:t>
            </a:r>
            <a:r>
              <a:rPr lang="fr-FR" dirty="0" err="1"/>
              <a:t>food</a:t>
            </a:r>
            <a:r>
              <a:rPr lang="fr-FR" dirty="0"/>
              <a:t> </a:t>
            </a:r>
            <a:r>
              <a:rPr lang="fr-FR" dirty="0" err="1"/>
              <a:t>packed</a:t>
            </a:r>
            <a:r>
              <a:rPr lang="fr-FR" dirty="0"/>
              <a:t> for </a:t>
            </a:r>
            <a:r>
              <a:rPr lang="fr-FR" dirty="0" err="1"/>
              <a:t>shrot</a:t>
            </a:r>
            <a:r>
              <a:rPr lang="fr-FR" dirty="0"/>
              <a:t> </a:t>
            </a:r>
            <a:r>
              <a:rPr lang="fr-FR" dirty="0" err="1"/>
              <a:t>shelflife</a:t>
            </a:r>
            <a:r>
              <a:rPr lang="fr-FR" dirty="0"/>
              <a:t>, possible </a:t>
            </a:r>
            <a:r>
              <a:rPr lang="fr-FR" dirty="0" err="1"/>
              <a:t>stil</a:t>
            </a:r>
            <a:r>
              <a:rPr lang="fr-FR" dirty="0"/>
              <a:t> in </a:t>
            </a:r>
            <a:r>
              <a:rPr lang="fr-FR" dirty="0" err="1"/>
              <a:t>fermetation</a:t>
            </a:r>
            <a:r>
              <a:rPr lang="fr-FR" dirty="0"/>
              <a:t> process</a:t>
            </a:r>
          </a:p>
          <a:p>
            <a:r>
              <a:rPr lang="fr-FR" b="1" dirty="0"/>
              <a:t>=&gt; </a:t>
            </a:r>
            <a:r>
              <a:rPr lang="fr-FR" b="1" dirty="0" err="1"/>
              <a:t>Barrier</a:t>
            </a:r>
            <a:r>
              <a:rPr lang="fr-FR" b="1" dirty="0"/>
              <a:t> to </a:t>
            </a:r>
            <a:r>
              <a:rPr lang="fr-FR" b="1" dirty="0" err="1"/>
              <a:t>oxygen</a:t>
            </a:r>
            <a:r>
              <a:rPr lang="fr-FR" b="1" dirty="0"/>
              <a:t>, and </a:t>
            </a:r>
            <a:r>
              <a:rPr lang="fr-FR" b="1" dirty="0" err="1"/>
              <a:t>less</a:t>
            </a:r>
            <a:r>
              <a:rPr lang="fr-FR" b="1" dirty="0"/>
              <a:t> soluble as possible</a:t>
            </a:r>
            <a:endParaRPr lang="en-GB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2B1CBC-E5EE-7C45-91DB-5970F8350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611B6-D423-4084-A9B3-BE15AD84F00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292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Coproduits de la mer &gt;&gt; </a:t>
            </a:r>
            <a:r>
              <a:rPr lang="fr-FR" dirty="0" err="1"/>
              <a:t>fish</a:t>
            </a:r>
            <a:r>
              <a:rPr lang="fr-FR" dirty="0"/>
              <a:t> </a:t>
            </a:r>
            <a:r>
              <a:rPr lang="fr-FR" dirty="0" err="1"/>
              <a:t>gelatin</a:t>
            </a:r>
            <a:r>
              <a:rPr lang="fr-FR" dirty="0"/>
              <a:t> and </a:t>
            </a:r>
            <a:r>
              <a:rPr lang="fr-FR" dirty="0" err="1"/>
              <a:t>extract</a:t>
            </a:r>
            <a:r>
              <a:rPr lang="fr-FR" dirty="0"/>
              <a:t> (</a:t>
            </a:r>
            <a:r>
              <a:rPr lang="fr-FR" dirty="0" err="1"/>
              <a:t>fish</a:t>
            </a:r>
            <a:r>
              <a:rPr lang="fr-FR" dirty="0"/>
              <a:t> </a:t>
            </a:r>
            <a:r>
              <a:rPr lang="fr-FR" dirty="0" err="1"/>
              <a:t>oil</a:t>
            </a:r>
            <a:r>
              <a:rPr lang="fr-FR" dirty="0"/>
              <a:t> plus parlante ?) &gt;&gt; on gaspille moins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97A5D-DD4A-4803-9C67-16B672EADA5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473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046F80-5AFE-0007-E4A5-B2AD9C53D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E1F1066-3171-9252-AFFC-EEF8A61B7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EA908A-3CA9-4C9B-4A90-B782A0243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C6D8-A027-4D34-B106-913DB8D9AA62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372FF8-33B2-0317-B277-B6824A443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00F79-45AA-7ADE-ACC6-0A09DC9D2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0763F-21A0-46A3-8CD8-C7CB38C11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27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E71A75-9178-B645-577E-8B250FC2D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074477-1806-1E37-C89F-022A47025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8909C1-2D1C-CE0F-6252-9CEE1CC5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C6D8-A027-4D34-B106-913DB8D9AA62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6BB419-41BE-1227-D3FF-8E4480914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A3A2D9-1FC7-348D-889E-6FDDFBBE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0763F-21A0-46A3-8CD8-C7CB38C11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611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938D3A8-7DE5-779A-B5CD-5EC365AB1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A1F27BF-5EB7-A525-3B4F-F3562CBE2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73DFB3-F9DC-AA5E-FC2A-020022E60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C6D8-A027-4D34-B106-913DB8D9AA62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007C2F-9AB8-4D54-3D47-8CC37425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D0BD43-1CF5-E129-A629-270F85D04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0763F-21A0-46A3-8CD8-C7CB38C11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251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eux conten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154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8A7549-FF81-30A3-ED5B-D5C52D619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5836A1E-343B-FFF1-2328-684A15E45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F3753B3C-22A0-90E2-60CD-581E1BAC3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9988" y="6265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fld id="{35D7341D-BB09-4FFC-8E99-FB8359D6A627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FBF199-287B-3D3D-6684-271139C91D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Une image contenant texte, Graphique, graphisme, affiche&#10;&#10;Description générée automatiquement">
            <a:extLst>
              <a:ext uri="{FF2B5EF4-FFF2-40B4-BE49-F238E27FC236}">
                <a16:creationId xmlns:a16="http://schemas.microsoft.com/office/drawing/2014/main" id="{34B15CA3-9030-5303-DD2A-CB3925FE3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69" y="1122363"/>
            <a:ext cx="3837062" cy="3837062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C84411F8-0455-6373-EF8A-24D9EEE34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40699" y="6265069"/>
            <a:ext cx="7029450" cy="2031950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432E475B-6677-941B-168E-07479E017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23434" y="657225"/>
            <a:ext cx="4071938" cy="4151005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581052AA-8A64-AD20-239D-C621D564C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3406" y="3998685"/>
            <a:ext cx="4929187" cy="347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63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D97567-1FCD-E6DD-016E-B0A86B90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E12299-F26F-3BC1-8649-A6C9883FC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8F3749-A596-0BD1-5FD7-E4DD8DB1E2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668495-7487-4EC8-9223-557B8F8EECFE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33465E-1FFF-1AAA-9F0F-5EAD8C34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2E3422-6839-D5BC-06AD-6FF5FE095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9988" y="6265069"/>
            <a:ext cx="2743200" cy="365125"/>
          </a:xfrm>
          <a:prstGeom prst="rect">
            <a:avLst/>
          </a:prstGeom>
        </p:spPr>
        <p:txBody>
          <a:bodyPr/>
          <a:lstStyle/>
          <a:p>
            <a:fld id="{35D7341D-BB09-4FFC-8E99-FB8359D6A62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836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659B43-360A-A767-5F18-B8299400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9BEADB-6CA9-FFB1-1931-CBC718BEF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A67A75-6779-4870-DFA6-6A7C36E6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668495-7487-4EC8-9223-557B8F8EECFE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15BD6D-4CB2-E20E-130E-2FEBAC160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746652-148B-535C-E197-824E13F4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9988" y="6265069"/>
            <a:ext cx="2743200" cy="365125"/>
          </a:xfrm>
          <a:prstGeom prst="rect">
            <a:avLst/>
          </a:prstGeom>
        </p:spPr>
        <p:txBody>
          <a:bodyPr/>
          <a:lstStyle/>
          <a:p>
            <a:fld id="{35D7341D-BB09-4FFC-8E99-FB8359D6A62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854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424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ux conten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858FEB-DE42-97B6-07E2-46D77F8864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419893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Titre de la page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B650AD8-CB20-988C-E661-E3721534D766}"/>
              </a:ext>
            </a:extLst>
          </p:cNvPr>
          <p:cNvSpPr txBox="1"/>
          <p:nvPr/>
        </p:nvSpPr>
        <p:spPr>
          <a:xfrm>
            <a:off x="658814" y="2886075"/>
            <a:ext cx="37036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/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ExtraBold" pitchFamily="2" charset="0"/>
              </a:rPr>
              <a:t>Bitatendae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ExtraBold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ExtraBold" pitchFamily="2" charset="0"/>
              </a:rPr>
              <a:t>conseque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ExtraBold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ExtraBold" pitchFamily="2" charset="0"/>
              </a:rPr>
              <a:t>etur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ExtraBold" pitchFamily="2" charset="0"/>
              </a:rPr>
              <a:t>,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ExtraBold" pitchFamily="2" charset="0"/>
              </a:rPr>
              <a:t>quae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ExtraBold" pitchFamily="2" charset="0"/>
              </a:rPr>
              <a:t>.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ExtraBold" pitchFamily="2" charset="0"/>
              </a:rPr>
              <a:t>Aliquas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ExtraBold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ExtraBold" pitchFamily="2" charset="0"/>
              </a:rPr>
              <a:t>venimag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ExtraBold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ExtraBold" pitchFamily="2" charset="0"/>
              </a:rPr>
              <a:t>nissit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ExtraBold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ExtraBold" pitchFamily="2" charset="0"/>
              </a:rPr>
              <a:t>incte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ExtraBold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ExtraBold" pitchFamily="2" charset="0"/>
              </a:rPr>
              <a:t>rendellatur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ExtraBold" pitchFamily="2" charset="0"/>
              </a:rPr>
              <a:t>?</a:t>
            </a:r>
          </a:p>
          <a:p>
            <a:pPr marR="0" algn="l" rtl="0"/>
            <a:endParaRPr lang="fr-FR" sz="1600" b="0" i="0" u="none" strike="noStrike" baseline="30000">
              <a:solidFill>
                <a:schemeClr val="tx2"/>
              </a:solidFill>
              <a:latin typeface="Be Vietnam Pro regular" pitchFamily="2" charset="0"/>
            </a:endParaRPr>
          </a:p>
          <a:p>
            <a:pPr marR="0" algn="l" rtl="0"/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Illuptiusdae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veliquiat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.</a:t>
            </a:r>
          </a:p>
          <a:p>
            <a:pPr marR="0" algn="l" rtl="0"/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Olor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sunt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.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Rum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nobis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re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volorem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res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ipsum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velitis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sum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voluptis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im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non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nullacid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qui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blam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lautaquo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erciatis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rectio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. Ma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velici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rectota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eptatem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voleniendae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vel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mil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ipsania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veliquo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disqui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blandusa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seque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volupic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ietur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, ut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eictatur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, ut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volorpos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inus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et min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comnimi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,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exerum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eum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restibu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scimenias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delit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quiae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.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Lorro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magnime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ndanditis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cuptat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abo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.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Vendi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conessi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musam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,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suntisit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des que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aut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que et, sin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por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sinisquate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nessunda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vernate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recum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dolore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evellat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.</a:t>
            </a:r>
            <a:endParaRPr lang="fr-FR" sz="1600">
              <a:solidFill>
                <a:schemeClr val="tx2"/>
              </a:solidFill>
              <a:latin typeface="Be Vietnam Pro regular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65F462A-2CE8-CB94-A38C-E2ED39F7F159}"/>
              </a:ext>
            </a:extLst>
          </p:cNvPr>
          <p:cNvSpPr txBox="1"/>
          <p:nvPr/>
        </p:nvSpPr>
        <p:spPr>
          <a:xfrm>
            <a:off x="5087938" y="2886075"/>
            <a:ext cx="37036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/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ExtraBold" pitchFamily="2" charset="0"/>
              </a:rPr>
              <a:t>Bitatendae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ExtraBold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ExtraBold" pitchFamily="2" charset="0"/>
              </a:rPr>
              <a:t>conseque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ExtraBold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ExtraBold" pitchFamily="2" charset="0"/>
              </a:rPr>
              <a:t>etur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ExtraBold" pitchFamily="2" charset="0"/>
              </a:rPr>
              <a:t> ?</a:t>
            </a:r>
          </a:p>
          <a:p>
            <a:pPr marR="0" algn="l" rtl="0"/>
            <a:endParaRPr lang="fr-FR" sz="1600" b="0" i="0" u="none" strike="noStrike" baseline="30000">
              <a:solidFill>
                <a:schemeClr val="tx2"/>
              </a:solidFill>
              <a:latin typeface="Be Vietnam Pro regular" pitchFamily="2" charset="0"/>
            </a:endParaRPr>
          </a:p>
          <a:p>
            <a:pPr marR="0" algn="l" rtl="0"/>
            <a:endParaRPr lang="fr-FR" sz="1600" b="0" i="0" u="none" strike="noStrike" baseline="30000">
              <a:solidFill>
                <a:schemeClr val="tx2"/>
              </a:solidFill>
              <a:latin typeface="Be Vietnam Pro regular" pitchFamily="2" charset="0"/>
            </a:endParaRPr>
          </a:p>
          <a:p>
            <a:pPr marR="0" algn="l" rtl="0"/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Illuptiusdae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veliquiat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.</a:t>
            </a:r>
          </a:p>
          <a:p>
            <a:pPr marR="0" algn="l" rtl="0"/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Olor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sunt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.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Rum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nobis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re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volorem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res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ipsum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velitis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sum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voluptis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im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non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nullacid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qui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blam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lautaquo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erciatis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rectio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. Ma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velici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rectota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eptatem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voleniendae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vel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mil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ipsania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veliquo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disqui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blandusa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seque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volupic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ietur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, ut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eictatur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, ut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volorpos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inus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et min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comnimi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,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exerum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eum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restibu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scimenias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delit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quiae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.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Lorro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magnime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ndanditis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cuptat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abo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.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Vendi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conessi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musam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,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suntisit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des que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aut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que et, sin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por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sinisquate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nessunda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vernate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recum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dolore</a:t>
            </a:r>
            <a:r>
              <a:rPr lang="fr-FR" sz="1600" b="0" i="0" u="none" strike="noStrike" baseline="30000">
                <a:solidFill>
                  <a:schemeClr val="tx2"/>
                </a:solidFill>
                <a:latin typeface="Be Vietnam Pro regular" pitchFamily="2" charset="0"/>
              </a:rPr>
              <a:t> </a:t>
            </a:r>
            <a:r>
              <a:rPr lang="fr-FR" sz="1600" b="0" i="0" u="none" strike="noStrike" baseline="30000" err="1">
                <a:solidFill>
                  <a:schemeClr val="tx2"/>
                </a:solidFill>
                <a:latin typeface="Be Vietnam Pro regular" pitchFamily="2" charset="0"/>
              </a:rPr>
              <a:t>evellat.s</a:t>
            </a:r>
            <a:endParaRPr lang="fr-FR" sz="1600">
              <a:solidFill>
                <a:schemeClr val="tx2"/>
              </a:solidFill>
              <a:latin typeface="Be Vietnam Pro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00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ux conten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22691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5CD10E-8242-40A0-2AFC-5C1FFD3C7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1422ED-5BA5-E31F-D26C-16899E24E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026E22F-8ED9-D2A7-A29C-35C066FEE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1EC4F9-56B4-6260-4A2F-22A86E401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BE90100-61B3-B881-1AAA-B1B567B15D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C472301-2E04-4247-2FE1-2DDAD74C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668495-7487-4EC8-9223-557B8F8EECFE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1756D37-1558-2193-27F1-8AAF81DFC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4CFC445-8CE8-6D37-86A7-173B8D77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9988" y="6265069"/>
            <a:ext cx="2743200" cy="365125"/>
          </a:xfrm>
          <a:prstGeom prst="rect">
            <a:avLst/>
          </a:prstGeom>
        </p:spPr>
        <p:txBody>
          <a:bodyPr/>
          <a:lstStyle/>
          <a:p>
            <a:fld id="{35D7341D-BB09-4FFC-8E99-FB8359D6A62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194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2E8746-1B18-1862-A1CD-0D875157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AC4BC8-3F45-1966-40A7-8C377FADF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886078-CADC-6A10-2B72-447B73969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C6D8-A027-4D34-B106-913DB8D9AA62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350094-C773-F0D5-7492-4CFF3CD2A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8141FD-77FC-0028-C5CE-D8C1A7DB4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0763F-21A0-46A3-8CD8-C7CB38C11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509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8E49F7-6A73-0680-F60E-89B48D33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02042E1-9A94-BCEF-2F3A-243979828B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668495-7487-4EC8-9223-557B8F8EECFE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B369E18-52FE-BB81-9D65-02AE90D32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C2D55A8-F219-D4A3-CC3C-8A3B8E149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9988" y="6265069"/>
            <a:ext cx="2743200" cy="365125"/>
          </a:xfrm>
          <a:prstGeom prst="rect">
            <a:avLst/>
          </a:prstGeom>
        </p:spPr>
        <p:txBody>
          <a:bodyPr/>
          <a:lstStyle/>
          <a:p>
            <a:fld id="{35D7341D-BB09-4FFC-8E99-FB8359D6A62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70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247F7DA-4351-93FA-2014-0C3A447A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668495-7487-4EC8-9223-557B8F8EECFE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BCBC6F1-F32E-F1E1-45CF-E04EEEB46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E495FE-7EAC-9A66-3DED-3CB682C3B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9988" y="6265069"/>
            <a:ext cx="2743200" cy="365125"/>
          </a:xfrm>
          <a:prstGeom prst="rect">
            <a:avLst/>
          </a:prstGeom>
        </p:spPr>
        <p:txBody>
          <a:bodyPr/>
          <a:lstStyle/>
          <a:p>
            <a:fld id="{35D7341D-BB09-4FFC-8E99-FB8359D6A62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544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8A651E-3D5B-AD03-0EDB-D6CDEBDC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07D0E7-25C8-A4ED-4850-2051D3510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6F32812-B275-408E-D5FC-A619907F6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BC9242F-ACCA-CAFB-DA95-D6800E61B1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668495-7487-4EC8-9223-557B8F8EECFE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D2513E-F536-D87C-41EF-AFFC7D38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4D967-EAC2-D247-7949-6BF0411B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9988" y="6265069"/>
            <a:ext cx="2743200" cy="365125"/>
          </a:xfrm>
          <a:prstGeom prst="rect">
            <a:avLst/>
          </a:prstGeom>
        </p:spPr>
        <p:txBody>
          <a:bodyPr/>
          <a:lstStyle/>
          <a:p>
            <a:fld id="{35D7341D-BB09-4FFC-8E99-FB8359D6A62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975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D5265A-729B-C678-A403-F3FE5236A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AFC0F54-A12B-D3BF-7852-2AB396A7DD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FCC980-07A0-517F-A74C-F27C1B0FF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FA8903-C36F-32E5-A1AB-856A963F6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668495-7487-4EC8-9223-557B8F8EECFE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C4BDD9-019C-9141-8B06-65F518196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43D451-0033-FE47-CF0B-87ECF03A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9988" y="6265069"/>
            <a:ext cx="2743200" cy="365125"/>
          </a:xfrm>
          <a:prstGeom prst="rect">
            <a:avLst/>
          </a:prstGeom>
        </p:spPr>
        <p:txBody>
          <a:bodyPr/>
          <a:lstStyle/>
          <a:p>
            <a:fld id="{35D7341D-BB09-4FFC-8E99-FB8359D6A62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451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A6D9B6-F00B-5617-7F95-734922ED5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6907D62-70AA-AC01-70D2-D1CFF0011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8A43D7-8D98-8255-AC05-EB3979CE24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668495-7487-4EC8-9223-557B8F8EECFE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EFD728-B787-3B0E-185D-DE12F8596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05C388-B5A8-C39F-6868-7AEC67D4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9988" y="6265069"/>
            <a:ext cx="2743200" cy="365125"/>
          </a:xfrm>
          <a:prstGeom prst="rect">
            <a:avLst/>
          </a:prstGeom>
        </p:spPr>
        <p:txBody>
          <a:bodyPr/>
          <a:lstStyle/>
          <a:p>
            <a:fld id="{35D7341D-BB09-4FFC-8E99-FB8359D6A62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6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807A723-3AAA-8637-95CE-093337AA6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EEB189-4C2A-D944-0267-E003DA84C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CCFEAC-3993-814E-2D32-ED3335520C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668495-7487-4EC8-9223-557B8F8EECFE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301219-448F-35A2-0E02-288A26A2E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156545-2E4B-0D65-D7F0-806CE39E2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9988" y="6265069"/>
            <a:ext cx="2743200" cy="365125"/>
          </a:xfrm>
          <a:prstGeom prst="rect">
            <a:avLst/>
          </a:prstGeom>
        </p:spPr>
        <p:txBody>
          <a:bodyPr/>
          <a:lstStyle/>
          <a:p>
            <a:fld id="{35D7341D-BB09-4FFC-8E99-FB8359D6A62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3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B83157-34B1-41E1-637A-8C369845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89F53F-8A2A-252D-F2EE-937D2DD5C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DF566B-08F3-533C-F8DB-57F4162E6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C6D8-A027-4D34-B106-913DB8D9AA62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785FC7-641C-BC9B-0E17-783C1125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2DDFFF-4A56-AAD9-250E-A584FAAD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0763F-21A0-46A3-8CD8-C7CB38C11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819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8C4E43-75BA-7E31-12B6-4B5376A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2FADEB-6633-F1D0-3C90-F0868EFF6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480164C-662E-D95C-8C06-2120A2D4E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FE7B21-7B4D-B62A-44EC-4A6F08324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C6D8-A027-4D34-B106-913DB8D9AA62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057B33-A667-DDA3-7F23-BB0B27068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C6389C8-9556-359D-6DD9-C5615D1CA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0763F-21A0-46A3-8CD8-C7CB38C11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860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AE21E-9E23-1B56-E826-052C3CDE7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4B51F6-E77F-F725-B54A-927574490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53F6720-93C6-36B8-02C5-B8250E7E3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53CAC74-4C6F-FDEF-1D03-5C3C04FB4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45377B4-FA99-13A0-6C47-E375862B1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41E9E35-B00C-1B5A-FB1D-3ACCCE201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C6D8-A027-4D34-B106-913DB8D9AA62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2A31416-783F-9D69-6807-F769AA956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19AF738-C550-D288-4618-F002D46C7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0763F-21A0-46A3-8CD8-C7CB38C11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952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DC2708-93A7-83CD-F1BD-9F8158E9D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3EAFAF7-FCC0-4917-77E8-363E25C39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C6D8-A027-4D34-B106-913DB8D9AA62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F7A281-3392-46EF-CB32-999CDE9D4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3FA1895-57DA-0E92-C023-83FFD6883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0763F-21A0-46A3-8CD8-C7CB38C11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02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6364D96-B737-85C6-D485-84087F25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C6D8-A027-4D34-B106-913DB8D9AA62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285EC99-6CC6-C457-50DE-0328C5031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BED5A8-748A-E3C0-3FD5-D11048A8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0763F-21A0-46A3-8CD8-C7CB38C11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7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F053F6-2CB7-F64C-561B-1C5A1182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136A9B-1130-0344-07FE-C59137BA2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65D67E-725C-F5B9-E199-F4BC38692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75464DA-87F5-D5CF-CE92-BF432F7C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C6D8-A027-4D34-B106-913DB8D9AA62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2F804EC-E9A9-7A9E-61E4-B1BDD225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9E49E0-3492-A7BD-72C9-04CA915B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0763F-21A0-46A3-8CD8-C7CB38C11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6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4C8B4E-27C5-B962-3D92-D982FB4BB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0857596-507B-CD22-6620-E4F67915C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0DCBF9-2871-3435-F0E9-2D5FB5755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21AC5BA-CE88-45FC-4967-8399F7769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C6D8-A027-4D34-B106-913DB8D9AA62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B032DD-3EAD-FB4F-6570-220698FE8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F21114-EBC5-DD4D-CDF6-07C3334F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0763F-21A0-46A3-8CD8-C7CB38C11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482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3D51FA7-D9CF-BD2A-D6C8-7FFC69B93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D55E8F-2503-257B-A8A2-62629487A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B141BC-8D02-F2BD-DC09-CEB2EDB19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FBC6D8-A027-4D34-B106-913DB8D9AA62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B67CF-DC20-3496-F4F5-07BB6006F9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8FAE02-0500-5FF7-2821-20DCD3ADA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F0763F-21A0-46A3-8CD8-C7CB38C11D9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47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5455FAF-51FD-2EC1-B3C1-A4DAE3FC8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103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727B8E-B726-1D3C-7325-CD55B124C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3" y="187682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0BA7A2-0EB2-669A-E06C-957042946B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88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458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14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pos="415">
          <p15:clr>
            <a:srgbClr val="F26B43"/>
          </p15:clr>
        </p15:guide>
        <p15:guide id="6" pos="1663">
          <p15:clr>
            <a:srgbClr val="F26B43"/>
          </p15:clr>
        </p15:guide>
        <p15:guide id="7" pos="1822">
          <p15:clr>
            <a:srgbClr val="F26B43"/>
          </p15:clr>
        </p15:guide>
        <p15:guide id="8" pos="3046">
          <p15:clr>
            <a:srgbClr val="F26B43"/>
          </p15:clr>
        </p15:guide>
        <p15:guide id="9" pos="3205">
          <p15:clr>
            <a:srgbClr val="F26B43"/>
          </p15:clr>
        </p15:guide>
        <p15:guide id="10" pos="4452">
          <p15:clr>
            <a:srgbClr val="F26B43"/>
          </p15:clr>
        </p15:guide>
        <p15:guide id="11" pos="4611">
          <p15:clr>
            <a:srgbClr val="F26B43"/>
          </p15:clr>
        </p15:guide>
        <p15:guide id="12" pos="5858">
          <p15:clr>
            <a:srgbClr val="F26B43"/>
          </p15:clr>
        </p15:guide>
        <p15:guide id="13" pos="6017">
          <p15:clr>
            <a:srgbClr val="F26B43"/>
          </p15:clr>
        </p15:guide>
        <p15:guide id="14" pos="726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0.xml"/><Relationship Id="rId18" Type="http://schemas.openxmlformats.org/officeDocument/2006/relationships/customXml" Target="../ink/ink52.xml"/><Relationship Id="rId26" Type="http://schemas.openxmlformats.org/officeDocument/2006/relationships/image" Target="../media/image95.png"/><Relationship Id="rId39" Type="http://schemas.openxmlformats.org/officeDocument/2006/relationships/image" Target="../media/image102.png"/><Relationship Id="rId21" Type="http://schemas.openxmlformats.org/officeDocument/2006/relationships/image" Target="../media/image93.png"/><Relationship Id="rId34" Type="http://schemas.openxmlformats.org/officeDocument/2006/relationships/customXml" Target="../ink/ink59.xml"/><Relationship Id="rId7" Type="http://schemas.openxmlformats.org/officeDocument/2006/relationships/image" Target="../media/image85.png"/><Relationship Id="rId12" Type="http://schemas.openxmlformats.org/officeDocument/2006/relationships/image" Target="../media/image88.png"/><Relationship Id="rId17" Type="http://schemas.openxmlformats.org/officeDocument/2006/relationships/image" Target="../media/image91.png"/><Relationship Id="rId25" Type="http://schemas.openxmlformats.org/officeDocument/2006/relationships/customXml" Target="../ink/ink55.xml"/><Relationship Id="rId33" Type="http://schemas.openxmlformats.org/officeDocument/2006/relationships/image" Target="../media/image99.png"/><Relationship Id="rId38" Type="http://schemas.openxmlformats.org/officeDocument/2006/relationships/customXml" Target="../ink/ink61.xml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51.xml"/><Relationship Id="rId20" Type="http://schemas.openxmlformats.org/officeDocument/2006/relationships/customXml" Target="../ink/ink53.xml"/><Relationship Id="rId29" Type="http://schemas.openxmlformats.org/officeDocument/2006/relationships/customXml" Target="../ink/ink57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47.xml"/><Relationship Id="rId11" Type="http://schemas.openxmlformats.org/officeDocument/2006/relationships/customXml" Target="../ink/ink49.xml"/><Relationship Id="rId24" Type="http://schemas.openxmlformats.org/officeDocument/2006/relationships/image" Target="../media/image94.png"/><Relationship Id="rId32" Type="http://schemas.openxmlformats.org/officeDocument/2006/relationships/customXml" Target="../ink/ink58.xml"/><Relationship Id="rId37" Type="http://schemas.openxmlformats.org/officeDocument/2006/relationships/image" Target="../media/image101.png"/><Relationship Id="rId5" Type="http://schemas.openxmlformats.org/officeDocument/2006/relationships/image" Target="../media/image84.png"/><Relationship Id="rId15" Type="http://schemas.openxmlformats.org/officeDocument/2006/relationships/image" Target="../media/image90.png"/><Relationship Id="rId23" Type="http://schemas.openxmlformats.org/officeDocument/2006/relationships/customXml" Target="../ink/ink54.xml"/><Relationship Id="rId28" Type="http://schemas.openxmlformats.org/officeDocument/2006/relationships/image" Target="../media/image96.png"/><Relationship Id="rId36" Type="http://schemas.openxmlformats.org/officeDocument/2006/relationships/customXml" Target="../ink/ink60.xml"/><Relationship Id="rId10" Type="http://schemas.openxmlformats.org/officeDocument/2006/relationships/image" Target="../media/image87.png"/><Relationship Id="rId19" Type="http://schemas.openxmlformats.org/officeDocument/2006/relationships/image" Target="../media/image92.png"/><Relationship Id="rId31" Type="http://schemas.openxmlformats.org/officeDocument/2006/relationships/image" Target="../media/image98.png"/><Relationship Id="rId4" Type="http://schemas.microsoft.com/office/2007/relationships/hdphoto" Target="../media/hdphoto1.wdp"/><Relationship Id="rId9" Type="http://schemas.openxmlformats.org/officeDocument/2006/relationships/image" Target="../media/image86.png"/><Relationship Id="rId14" Type="http://schemas.openxmlformats.org/officeDocument/2006/relationships/image" Target="../media/image89.png"/><Relationship Id="rId22" Type="http://schemas.openxmlformats.org/officeDocument/2006/relationships/image" Target="../media/image42.png"/><Relationship Id="rId27" Type="http://schemas.openxmlformats.org/officeDocument/2006/relationships/customXml" Target="../ink/ink56.xml"/><Relationship Id="rId30" Type="http://schemas.openxmlformats.org/officeDocument/2006/relationships/image" Target="../media/image97.png"/><Relationship Id="rId35" Type="http://schemas.openxmlformats.org/officeDocument/2006/relationships/image" Target="../media/image100.png"/><Relationship Id="rId8" Type="http://schemas.openxmlformats.org/officeDocument/2006/relationships/customXml" Target="../ink/ink48.xml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7.xml"/><Relationship Id="rId21" Type="http://schemas.openxmlformats.org/officeDocument/2006/relationships/customXml" Target="../ink/ink69.xml"/><Relationship Id="rId42" Type="http://schemas.openxmlformats.org/officeDocument/2006/relationships/customXml" Target="../ink/ink79.xml"/><Relationship Id="rId63" Type="http://schemas.openxmlformats.org/officeDocument/2006/relationships/image" Target="../media/image146.png"/><Relationship Id="rId84" Type="http://schemas.openxmlformats.org/officeDocument/2006/relationships/customXml" Target="../ink/ink100.xml"/><Relationship Id="rId138" Type="http://schemas.openxmlformats.org/officeDocument/2006/relationships/customXml" Target="../ink/ink128.xml"/><Relationship Id="rId159" Type="http://schemas.openxmlformats.org/officeDocument/2006/relationships/image" Target="../media/image186.png"/><Relationship Id="rId170" Type="http://schemas.openxmlformats.org/officeDocument/2006/relationships/customXml" Target="../ink/ink145.xml"/><Relationship Id="rId191" Type="http://schemas.openxmlformats.org/officeDocument/2006/relationships/image" Target="../media/image192.png"/><Relationship Id="rId107" Type="http://schemas.openxmlformats.org/officeDocument/2006/relationships/customXml" Target="../ink/ink112.xml"/><Relationship Id="rId11" Type="http://schemas.openxmlformats.org/officeDocument/2006/relationships/customXml" Target="../ink/ink64.xml"/><Relationship Id="rId32" Type="http://schemas.openxmlformats.org/officeDocument/2006/relationships/customXml" Target="../ink/ink74.xml"/><Relationship Id="rId53" Type="http://schemas.openxmlformats.org/officeDocument/2006/relationships/image" Target="../media/image141.png"/><Relationship Id="rId74" Type="http://schemas.openxmlformats.org/officeDocument/2006/relationships/customXml" Target="../ink/ink95.xml"/><Relationship Id="rId128" Type="http://schemas.openxmlformats.org/officeDocument/2006/relationships/customXml" Target="../ink/ink123.xml"/><Relationship Id="rId149" Type="http://schemas.openxmlformats.org/officeDocument/2006/relationships/customXml" Target="../ink/ink134.xml"/><Relationship Id="rId5" Type="http://schemas.microsoft.com/office/2007/relationships/hdphoto" Target="../media/hdphoto1.wdp"/><Relationship Id="rId95" Type="http://schemas.openxmlformats.org/officeDocument/2006/relationships/image" Target="../media/image162.png"/><Relationship Id="rId160" Type="http://schemas.openxmlformats.org/officeDocument/2006/relationships/customXml" Target="../ink/ink140.xml"/><Relationship Id="rId181" Type="http://schemas.openxmlformats.org/officeDocument/2006/relationships/image" Target="../media/image204.png"/><Relationship Id="rId22" Type="http://schemas.openxmlformats.org/officeDocument/2006/relationships/image" Target="../media/image125.png"/><Relationship Id="rId43" Type="http://schemas.openxmlformats.org/officeDocument/2006/relationships/image" Target="../media/image136.png"/><Relationship Id="rId64" Type="http://schemas.openxmlformats.org/officeDocument/2006/relationships/customXml" Target="../ink/ink90.xml"/><Relationship Id="rId118" Type="http://schemas.openxmlformats.org/officeDocument/2006/relationships/image" Target="../media/image167.png"/><Relationship Id="rId139" Type="http://schemas.openxmlformats.org/officeDocument/2006/relationships/image" Target="../media/image177.png"/><Relationship Id="rId85" Type="http://schemas.openxmlformats.org/officeDocument/2006/relationships/image" Target="../media/image157.png"/><Relationship Id="rId150" Type="http://schemas.openxmlformats.org/officeDocument/2006/relationships/customXml" Target="../ink/ink135.xml"/><Relationship Id="rId171" Type="http://schemas.openxmlformats.org/officeDocument/2006/relationships/image" Target="../media/image199.png"/><Relationship Id="rId192" Type="http://schemas.openxmlformats.org/officeDocument/2006/relationships/image" Target="../media/image193.png"/><Relationship Id="rId12" Type="http://schemas.openxmlformats.org/officeDocument/2006/relationships/image" Target="../media/image105.png"/><Relationship Id="rId33" Type="http://schemas.openxmlformats.org/officeDocument/2006/relationships/image" Target="../media/image131.png"/><Relationship Id="rId108" Type="http://schemas.openxmlformats.org/officeDocument/2006/relationships/image" Target="../media/image109.png"/><Relationship Id="rId129" Type="http://schemas.openxmlformats.org/officeDocument/2006/relationships/image" Target="../media/image172.png"/><Relationship Id="rId54" Type="http://schemas.openxmlformats.org/officeDocument/2006/relationships/customXml" Target="../ink/ink85.xml"/><Relationship Id="rId75" Type="http://schemas.openxmlformats.org/officeDocument/2006/relationships/image" Target="../media/image152.png"/><Relationship Id="rId96" Type="http://schemas.openxmlformats.org/officeDocument/2006/relationships/customXml" Target="../ink/ink106.xml"/><Relationship Id="rId140" Type="http://schemas.openxmlformats.org/officeDocument/2006/relationships/customXml" Target="../ink/ink129.xml"/><Relationship Id="rId161" Type="http://schemas.openxmlformats.org/officeDocument/2006/relationships/image" Target="../media/image187.png"/><Relationship Id="rId182" Type="http://schemas.openxmlformats.org/officeDocument/2006/relationships/customXml" Target="../ink/ink151.xml"/><Relationship Id="rId6" Type="http://schemas.openxmlformats.org/officeDocument/2006/relationships/image" Target="../media/image104.png"/><Relationship Id="rId23" Type="http://schemas.openxmlformats.org/officeDocument/2006/relationships/customXml" Target="../ink/ink70.xml"/><Relationship Id="rId119" Type="http://schemas.openxmlformats.org/officeDocument/2006/relationships/customXml" Target="../ink/ink118.xml"/><Relationship Id="rId44" Type="http://schemas.openxmlformats.org/officeDocument/2006/relationships/customXml" Target="../ink/ink80.xml"/><Relationship Id="rId65" Type="http://schemas.openxmlformats.org/officeDocument/2006/relationships/image" Target="../media/image147.png"/><Relationship Id="rId86" Type="http://schemas.openxmlformats.org/officeDocument/2006/relationships/customXml" Target="../ink/ink101.xml"/><Relationship Id="rId130" Type="http://schemas.openxmlformats.org/officeDocument/2006/relationships/customXml" Target="../ink/ink124.xml"/><Relationship Id="rId151" Type="http://schemas.openxmlformats.org/officeDocument/2006/relationships/image" Target="../media/image182.png"/><Relationship Id="rId172" Type="http://schemas.openxmlformats.org/officeDocument/2006/relationships/customXml" Target="../ink/ink146.xml"/><Relationship Id="rId193" Type="http://schemas.openxmlformats.org/officeDocument/2006/relationships/customXml" Target="../ink/ink154.xml"/><Relationship Id="rId13" Type="http://schemas.openxmlformats.org/officeDocument/2006/relationships/customXml" Target="../ink/ink65.xml"/><Relationship Id="rId109" Type="http://schemas.openxmlformats.org/officeDocument/2006/relationships/customXml" Target="../ink/ink113.xml"/><Relationship Id="rId34" Type="http://schemas.openxmlformats.org/officeDocument/2006/relationships/customXml" Target="../ink/ink75.xml"/><Relationship Id="rId50" Type="http://schemas.openxmlformats.org/officeDocument/2006/relationships/customXml" Target="../ink/ink83.xml"/><Relationship Id="rId55" Type="http://schemas.openxmlformats.org/officeDocument/2006/relationships/image" Target="../media/image142.png"/><Relationship Id="rId76" Type="http://schemas.openxmlformats.org/officeDocument/2006/relationships/customXml" Target="../ink/ink96.xml"/><Relationship Id="rId97" Type="http://schemas.openxmlformats.org/officeDocument/2006/relationships/image" Target="../media/image163.png"/><Relationship Id="rId104" Type="http://schemas.openxmlformats.org/officeDocument/2006/relationships/image" Target="../media/image166.png"/><Relationship Id="rId120" Type="http://schemas.openxmlformats.org/officeDocument/2006/relationships/image" Target="../media/image168.png"/><Relationship Id="rId125" Type="http://schemas.openxmlformats.org/officeDocument/2006/relationships/image" Target="../media/image170.png"/><Relationship Id="rId141" Type="http://schemas.openxmlformats.org/officeDocument/2006/relationships/customXml" Target="../ink/ink130.xml"/><Relationship Id="rId146" Type="http://schemas.openxmlformats.org/officeDocument/2006/relationships/image" Target="../media/image180.png"/><Relationship Id="rId167" Type="http://schemas.openxmlformats.org/officeDocument/2006/relationships/image" Target="../media/image190.png"/><Relationship Id="rId188" Type="http://schemas.openxmlformats.org/officeDocument/2006/relationships/image" Target="../media/image191.png"/><Relationship Id="rId7" Type="http://schemas.openxmlformats.org/officeDocument/2006/relationships/customXml" Target="../ink/ink62.xml"/><Relationship Id="rId71" Type="http://schemas.openxmlformats.org/officeDocument/2006/relationships/image" Target="../media/image150.png"/><Relationship Id="rId92" Type="http://schemas.openxmlformats.org/officeDocument/2006/relationships/customXml" Target="../ink/ink104.xml"/><Relationship Id="rId162" Type="http://schemas.openxmlformats.org/officeDocument/2006/relationships/customXml" Target="../ink/ink141.xml"/><Relationship Id="rId183" Type="http://schemas.openxmlformats.org/officeDocument/2006/relationships/image" Target="../media/image205.pn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129.png"/><Relationship Id="rId24" Type="http://schemas.openxmlformats.org/officeDocument/2006/relationships/image" Target="../media/image126.png"/><Relationship Id="rId40" Type="http://schemas.openxmlformats.org/officeDocument/2006/relationships/customXml" Target="../ink/ink78.xml"/><Relationship Id="rId45" Type="http://schemas.openxmlformats.org/officeDocument/2006/relationships/image" Target="../media/image137.png"/><Relationship Id="rId66" Type="http://schemas.openxmlformats.org/officeDocument/2006/relationships/customXml" Target="../ink/ink91.xml"/><Relationship Id="rId87" Type="http://schemas.openxmlformats.org/officeDocument/2006/relationships/image" Target="../media/image158.png"/><Relationship Id="rId110" Type="http://schemas.openxmlformats.org/officeDocument/2006/relationships/image" Target="../media/image110.png"/><Relationship Id="rId115" Type="http://schemas.openxmlformats.org/officeDocument/2006/relationships/customXml" Target="../ink/ink116.xml"/><Relationship Id="rId131" Type="http://schemas.openxmlformats.org/officeDocument/2006/relationships/image" Target="../media/image173.png"/><Relationship Id="rId136" Type="http://schemas.openxmlformats.org/officeDocument/2006/relationships/customXml" Target="../ink/ink127.xml"/><Relationship Id="rId157" Type="http://schemas.openxmlformats.org/officeDocument/2006/relationships/image" Target="../media/image185.png"/><Relationship Id="rId178" Type="http://schemas.openxmlformats.org/officeDocument/2006/relationships/customXml" Target="../ink/ink149.xml"/><Relationship Id="rId61" Type="http://schemas.openxmlformats.org/officeDocument/2006/relationships/image" Target="../media/image145.png"/><Relationship Id="rId82" Type="http://schemas.openxmlformats.org/officeDocument/2006/relationships/customXml" Target="../ink/ink99.xml"/><Relationship Id="rId152" Type="http://schemas.openxmlformats.org/officeDocument/2006/relationships/customXml" Target="../ink/ink136.xml"/><Relationship Id="rId173" Type="http://schemas.openxmlformats.org/officeDocument/2006/relationships/image" Target="../media/image200.png"/><Relationship Id="rId194" Type="http://schemas.openxmlformats.org/officeDocument/2006/relationships/image" Target="../media/image194.png"/><Relationship Id="rId19" Type="http://schemas.openxmlformats.org/officeDocument/2006/relationships/customXml" Target="../ink/ink68.xml"/><Relationship Id="rId14" Type="http://schemas.openxmlformats.org/officeDocument/2006/relationships/image" Target="../media/image106.png"/><Relationship Id="rId30" Type="http://schemas.openxmlformats.org/officeDocument/2006/relationships/customXml" Target="../ink/ink73.xml"/><Relationship Id="rId35" Type="http://schemas.openxmlformats.org/officeDocument/2006/relationships/image" Target="../media/image132.png"/><Relationship Id="rId56" Type="http://schemas.openxmlformats.org/officeDocument/2006/relationships/customXml" Target="../ink/ink86.xml"/><Relationship Id="rId77" Type="http://schemas.openxmlformats.org/officeDocument/2006/relationships/image" Target="../media/image153.png"/><Relationship Id="rId100" Type="http://schemas.openxmlformats.org/officeDocument/2006/relationships/customXml" Target="../ink/ink108.xml"/><Relationship Id="rId105" Type="http://schemas.openxmlformats.org/officeDocument/2006/relationships/customXml" Target="../ink/ink111.xml"/><Relationship Id="rId126" Type="http://schemas.openxmlformats.org/officeDocument/2006/relationships/customXml" Target="../ink/ink122.xml"/><Relationship Id="rId147" Type="http://schemas.openxmlformats.org/officeDocument/2006/relationships/customXml" Target="../ink/ink133.xml"/><Relationship Id="rId168" Type="http://schemas.openxmlformats.org/officeDocument/2006/relationships/customXml" Target="../ink/ink144.xml"/><Relationship Id="rId8" Type="http://schemas.openxmlformats.org/officeDocument/2006/relationships/image" Target="../media/image103.png"/><Relationship Id="rId51" Type="http://schemas.openxmlformats.org/officeDocument/2006/relationships/image" Target="../media/image140.png"/><Relationship Id="rId72" Type="http://schemas.openxmlformats.org/officeDocument/2006/relationships/customXml" Target="../ink/ink94.xml"/><Relationship Id="rId93" Type="http://schemas.openxmlformats.org/officeDocument/2006/relationships/image" Target="../media/image161.png"/><Relationship Id="rId98" Type="http://schemas.openxmlformats.org/officeDocument/2006/relationships/customXml" Target="../ink/ink107.xml"/><Relationship Id="rId121" Type="http://schemas.openxmlformats.org/officeDocument/2006/relationships/customXml" Target="../ink/ink119.xml"/><Relationship Id="rId142" Type="http://schemas.openxmlformats.org/officeDocument/2006/relationships/image" Target="../media/image178.png"/><Relationship Id="rId163" Type="http://schemas.openxmlformats.org/officeDocument/2006/relationships/image" Target="../media/image188.png"/><Relationship Id="rId184" Type="http://schemas.openxmlformats.org/officeDocument/2006/relationships/customXml" Target="../ink/ink152.xml"/><Relationship Id="rId189" Type="http://schemas.microsoft.com/office/2007/relationships/hdphoto" Target="../media/hdphoto3.wdp"/><Relationship Id="rId3" Type="http://schemas.openxmlformats.org/officeDocument/2006/relationships/image" Target="../media/image103.gif"/><Relationship Id="rId25" Type="http://schemas.openxmlformats.org/officeDocument/2006/relationships/image" Target="../media/image107.png"/><Relationship Id="rId46" Type="http://schemas.openxmlformats.org/officeDocument/2006/relationships/customXml" Target="../ink/ink81.xml"/><Relationship Id="rId67" Type="http://schemas.openxmlformats.org/officeDocument/2006/relationships/image" Target="../media/image148.png"/><Relationship Id="rId116" Type="http://schemas.openxmlformats.org/officeDocument/2006/relationships/image" Target="../media/image127.png"/><Relationship Id="rId137" Type="http://schemas.openxmlformats.org/officeDocument/2006/relationships/image" Target="../media/image176.png"/><Relationship Id="rId158" Type="http://schemas.openxmlformats.org/officeDocument/2006/relationships/customXml" Target="../ink/ink139.xml"/><Relationship Id="rId20" Type="http://schemas.openxmlformats.org/officeDocument/2006/relationships/image" Target="../media/image124.png"/><Relationship Id="rId41" Type="http://schemas.openxmlformats.org/officeDocument/2006/relationships/image" Target="../media/image135.png"/><Relationship Id="rId62" Type="http://schemas.openxmlformats.org/officeDocument/2006/relationships/customXml" Target="../ink/ink89.xml"/><Relationship Id="rId83" Type="http://schemas.openxmlformats.org/officeDocument/2006/relationships/image" Target="../media/image156.png"/><Relationship Id="rId88" Type="http://schemas.openxmlformats.org/officeDocument/2006/relationships/customXml" Target="../ink/ink102.xml"/><Relationship Id="rId111" Type="http://schemas.openxmlformats.org/officeDocument/2006/relationships/customXml" Target="../ink/ink114.xml"/><Relationship Id="rId132" Type="http://schemas.openxmlformats.org/officeDocument/2006/relationships/customXml" Target="../ink/ink125.xml"/><Relationship Id="rId153" Type="http://schemas.openxmlformats.org/officeDocument/2006/relationships/image" Target="../media/image183.png"/><Relationship Id="rId174" Type="http://schemas.openxmlformats.org/officeDocument/2006/relationships/customXml" Target="../ink/ink147.xml"/><Relationship Id="rId179" Type="http://schemas.openxmlformats.org/officeDocument/2006/relationships/image" Target="../media/image203.png"/><Relationship Id="rId195" Type="http://schemas.openxmlformats.org/officeDocument/2006/relationships/customXml" Target="../ink/ink155.xml"/><Relationship Id="rId190" Type="http://schemas.openxmlformats.org/officeDocument/2006/relationships/image" Target="../media/image13.png"/><Relationship Id="rId15" Type="http://schemas.openxmlformats.org/officeDocument/2006/relationships/customXml" Target="../ink/ink66.xml"/><Relationship Id="rId36" Type="http://schemas.openxmlformats.org/officeDocument/2006/relationships/customXml" Target="../ink/ink76.xml"/><Relationship Id="rId57" Type="http://schemas.openxmlformats.org/officeDocument/2006/relationships/image" Target="../media/image143.png"/><Relationship Id="rId106" Type="http://schemas.openxmlformats.org/officeDocument/2006/relationships/image" Target="../media/image108.png"/><Relationship Id="rId127" Type="http://schemas.openxmlformats.org/officeDocument/2006/relationships/image" Target="../media/image171.png"/><Relationship Id="rId10" Type="http://schemas.openxmlformats.org/officeDocument/2006/relationships/image" Target="../media/image1040.png"/><Relationship Id="rId31" Type="http://schemas.openxmlformats.org/officeDocument/2006/relationships/image" Target="../media/image130.png"/><Relationship Id="rId52" Type="http://schemas.openxmlformats.org/officeDocument/2006/relationships/customXml" Target="../ink/ink84.xml"/><Relationship Id="rId73" Type="http://schemas.openxmlformats.org/officeDocument/2006/relationships/image" Target="../media/image151.png"/><Relationship Id="rId78" Type="http://schemas.openxmlformats.org/officeDocument/2006/relationships/customXml" Target="../ink/ink97.xml"/><Relationship Id="rId94" Type="http://schemas.openxmlformats.org/officeDocument/2006/relationships/customXml" Target="../ink/ink105.xml"/><Relationship Id="rId99" Type="http://schemas.openxmlformats.org/officeDocument/2006/relationships/image" Target="../media/image164.png"/><Relationship Id="rId101" Type="http://schemas.openxmlformats.org/officeDocument/2006/relationships/image" Target="../media/image165.png"/><Relationship Id="rId122" Type="http://schemas.openxmlformats.org/officeDocument/2006/relationships/customXml" Target="../ink/ink120.xml"/><Relationship Id="rId143" Type="http://schemas.openxmlformats.org/officeDocument/2006/relationships/customXml" Target="../ink/ink131.xml"/><Relationship Id="rId148" Type="http://schemas.openxmlformats.org/officeDocument/2006/relationships/image" Target="../media/image181.png"/><Relationship Id="rId164" Type="http://schemas.openxmlformats.org/officeDocument/2006/relationships/customXml" Target="../ink/ink142.xml"/><Relationship Id="rId169" Type="http://schemas.openxmlformats.org/officeDocument/2006/relationships/image" Target="../media/image198.png"/><Relationship Id="rId185" Type="http://schemas.openxmlformats.org/officeDocument/2006/relationships/image" Target="../media/image206.png"/><Relationship Id="rId4" Type="http://schemas.openxmlformats.org/officeDocument/2006/relationships/image" Target="../media/image19.png"/><Relationship Id="rId9" Type="http://schemas.openxmlformats.org/officeDocument/2006/relationships/customXml" Target="../ink/ink63.xml"/><Relationship Id="rId180" Type="http://schemas.openxmlformats.org/officeDocument/2006/relationships/customXml" Target="../ink/ink150.xml"/><Relationship Id="rId26" Type="http://schemas.openxmlformats.org/officeDocument/2006/relationships/customXml" Target="../ink/ink71.xml"/><Relationship Id="rId47" Type="http://schemas.openxmlformats.org/officeDocument/2006/relationships/image" Target="../media/image138.png"/><Relationship Id="rId68" Type="http://schemas.openxmlformats.org/officeDocument/2006/relationships/customXml" Target="../ink/ink92.xml"/><Relationship Id="rId89" Type="http://schemas.openxmlformats.org/officeDocument/2006/relationships/image" Target="../media/image159.png"/><Relationship Id="rId112" Type="http://schemas.openxmlformats.org/officeDocument/2006/relationships/image" Target="../media/image111.png"/><Relationship Id="rId133" Type="http://schemas.openxmlformats.org/officeDocument/2006/relationships/image" Target="../media/image174.png"/><Relationship Id="rId154" Type="http://schemas.openxmlformats.org/officeDocument/2006/relationships/customXml" Target="../ink/ink137.xml"/><Relationship Id="rId175" Type="http://schemas.openxmlformats.org/officeDocument/2006/relationships/image" Target="../media/image201.png"/><Relationship Id="rId196" Type="http://schemas.openxmlformats.org/officeDocument/2006/relationships/image" Target="../media/image195.png"/><Relationship Id="rId16" Type="http://schemas.openxmlformats.org/officeDocument/2006/relationships/image" Target="../media/image122.png"/><Relationship Id="rId37" Type="http://schemas.openxmlformats.org/officeDocument/2006/relationships/image" Target="../media/image133.png"/><Relationship Id="rId58" Type="http://schemas.openxmlformats.org/officeDocument/2006/relationships/customXml" Target="../ink/ink87.xml"/><Relationship Id="rId79" Type="http://schemas.openxmlformats.org/officeDocument/2006/relationships/image" Target="../media/image154.png"/><Relationship Id="rId102" Type="http://schemas.openxmlformats.org/officeDocument/2006/relationships/customXml" Target="../ink/ink109.xml"/><Relationship Id="rId123" Type="http://schemas.openxmlformats.org/officeDocument/2006/relationships/image" Target="../media/image169.png"/><Relationship Id="rId144" Type="http://schemas.openxmlformats.org/officeDocument/2006/relationships/image" Target="../media/image179.png"/><Relationship Id="rId90" Type="http://schemas.openxmlformats.org/officeDocument/2006/relationships/customXml" Target="../ink/ink103.xml"/><Relationship Id="rId165" Type="http://schemas.openxmlformats.org/officeDocument/2006/relationships/image" Target="../media/image189.png"/><Relationship Id="rId186" Type="http://schemas.openxmlformats.org/officeDocument/2006/relationships/customXml" Target="../ink/ink153.xml"/><Relationship Id="rId27" Type="http://schemas.openxmlformats.org/officeDocument/2006/relationships/image" Target="../media/image128.png"/><Relationship Id="rId48" Type="http://schemas.openxmlformats.org/officeDocument/2006/relationships/customXml" Target="../ink/ink82.xml"/><Relationship Id="rId69" Type="http://schemas.openxmlformats.org/officeDocument/2006/relationships/image" Target="../media/image149.png"/><Relationship Id="rId113" Type="http://schemas.openxmlformats.org/officeDocument/2006/relationships/customXml" Target="../ink/ink115.xml"/><Relationship Id="rId134" Type="http://schemas.openxmlformats.org/officeDocument/2006/relationships/customXml" Target="../ink/ink126.xml"/><Relationship Id="rId80" Type="http://schemas.openxmlformats.org/officeDocument/2006/relationships/customXml" Target="../ink/ink98.xml"/><Relationship Id="rId155" Type="http://schemas.openxmlformats.org/officeDocument/2006/relationships/image" Target="../media/image184.png"/><Relationship Id="rId176" Type="http://schemas.openxmlformats.org/officeDocument/2006/relationships/customXml" Target="../ink/ink148.xml"/><Relationship Id="rId17" Type="http://schemas.openxmlformats.org/officeDocument/2006/relationships/customXml" Target="../ink/ink67.xml"/><Relationship Id="rId38" Type="http://schemas.openxmlformats.org/officeDocument/2006/relationships/customXml" Target="../ink/ink77.xml"/><Relationship Id="rId59" Type="http://schemas.openxmlformats.org/officeDocument/2006/relationships/image" Target="../media/image144.png"/><Relationship Id="rId103" Type="http://schemas.openxmlformats.org/officeDocument/2006/relationships/customXml" Target="../ink/ink110.xml"/><Relationship Id="rId124" Type="http://schemas.openxmlformats.org/officeDocument/2006/relationships/customXml" Target="../ink/ink121.xml"/><Relationship Id="rId70" Type="http://schemas.openxmlformats.org/officeDocument/2006/relationships/customXml" Target="../ink/ink93.xml"/><Relationship Id="rId91" Type="http://schemas.openxmlformats.org/officeDocument/2006/relationships/image" Target="../media/image160.png"/><Relationship Id="rId145" Type="http://schemas.openxmlformats.org/officeDocument/2006/relationships/customXml" Target="../ink/ink132.xml"/><Relationship Id="rId166" Type="http://schemas.openxmlformats.org/officeDocument/2006/relationships/customXml" Target="../ink/ink143.xml"/><Relationship Id="rId187" Type="http://schemas.openxmlformats.org/officeDocument/2006/relationships/image" Target="../media/image207.png"/><Relationship Id="rId1" Type="http://schemas.openxmlformats.org/officeDocument/2006/relationships/slideLayout" Target="../slideLayouts/slideLayout18.xml"/><Relationship Id="rId28" Type="http://schemas.openxmlformats.org/officeDocument/2006/relationships/customXml" Target="../ink/ink72.xml"/><Relationship Id="rId49" Type="http://schemas.openxmlformats.org/officeDocument/2006/relationships/image" Target="../media/image139.png"/><Relationship Id="rId114" Type="http://schemas.openxmlformats.org/officeDocument/2006/relationships/image" Target="../media/image112.png"/><Relationship Id="rId60" Type="http://schemas.openxmlformats.org/officeDocument/2006/relationships/customXml" Target="../ink/ink88.xml"/><Relationship Id="rId81" Type="http://schemas.openxmlformats.org/officeDocument/2006/relationships/image" Target="../media/image155.png"/><Relationship Id="rId135" Type="http://schemas.openxmlformats.org/officeDocument/2006/relationships/image" Target="../media/image175.png"/><Relationship Id="rId156" Type="http://schemas.openxmlformats.org/officeDocument/2006/relationships/customXml" Target="../ink/ink138.xml"/><Relationship Id="rId177" Type="http://schemas.openxmlformats.org/officeDocument/2006/relationships/image" Target="../media/image202.png"/><Relationship Id="rId18" Type="http://schemas.openxmlformats.org/officeDocument/2006/relationships/image" Target="../media/image123.png"/><Relationship Id="rId39" Type="http://schemas.openxmlformats.org/officeDocument/2006/relationships/image" Target="../media/image1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196.png"/><Relationship Id="rId7" Type="http://schemas.openxmlformats.org/officeDocument/2006/relationships/image" Target="../media/image19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8.svg"/><Relationship Id="rId11" Type="http://schemas.microsoft.com/office/2007/relationships/hdphoto" Target="../media/hdphoto6.wdp"/><Relationship Id="rId5" Type="http://schemas.openxmlformats.org/officeDocument/2006/relationships/image" Target="../media/image197.png"/><Relationship Id="rId10" Type="http://schemas.openxmlformats.org/officeDocument/2006/relationships/image" Target="../media/image209.png"/><Relationship Id="rId4" Type="http://schemas.microsoft.com/office/2007/relationships/hdphoto" Target="../media/hdphoto4.wdp"/><Relationship Id="rId9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4.jpeg"/><Relationship Id="rId26" Type="http://schemas.openxmlformats.org/officeDocument/2006/relationships/customXml" Target="../ink/ink4.xml"/><Relationship Id="rId39" Type="http://schemas.openxmlformats.org/officeDocument/2006/relationships/image" Target="../media/image37.png"/><Relationship Id="rId21" Type="http://schemas.openxmlformats.org/officeDocument/2006/relationships/image" Target="../media/image16.png"/><Relationship Id="rId34" Type="http://schemas.openxmlformats.org/officeDocument/2006/relationships/customXml" Target="../ink/ink8.xml"/><Relationship Id="rId42" Type="http://schemas.openxmlformats.org/officeDocument/2006/relationships/customXml" Target="../ink/ink12.xml"/><Relationship Id="rId47" Type="http://schemas.openxmlformats.org/officeDocument/2006/relationships/image" Target="../media/image41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3.xml"/><Relationship Id="rId20" Type="http://schemas.openxmlformats.org/officeDocument/2006/relationships/image" Target="../media/image26.png"/><Relationship Id="rId29" Type="http://schemas.openxmlformats.org/officeDocument/2006/relationships/image" Target="../media/image32.png"/><Relationship Id="rId41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customXml" Target="../ink/ink2.xml"/><Relationship Id="rId24" Type="http://schemas.openxmlformats.org/officeDocument/2006/relationships/image" Target="../media/image29.png"/><Relationship Id="rId32" Type="http://schemas.openxmlformats.org/officeDocument/2006/relationships/customXml" Target="../ink/ink7.xml"/><Relationship Id="rId37" Type="http://schemas.openxmlformats.org/officeDocument/2006/relationships/image" Target="../media/image36.png"/><Relationship Id="rId40" Type="http://schemas.openxmlformats.org/officeDocument/2006/relationships/customXml" Target="../ink/ink11.xml"/><Relationship Id="rId45" Type="http://schemas.openxmlformats.org/officeDocument/2006/relationships/image" Target="../media/image40.png"/><Relationship Id="rId5" Type="http://schemas.openxmlformats.org/officeDocument/2006/relationships/image" Target="../media/image20.png"/><Relationship Id="rId15" Type="http://schemas.openxmlformats.org/officeDocument/2006/relationships/image" Target="../media/image22.png"/><Relationship Id="rId23" Type="http://schemas.openxmlformats.org/officeDocument/2006/relationships/image" Target="../media/image28.jpeg"/><Relationship Id="rId28" Type="http://schemas.openxmlformats.org/officeDocument/2006/relationships/customXml" Target="../ink/ink5.xml"/><Relationship Id="rId36" Type="http://schemas.openxmlformats.org/officeDocument/2006/relationships/customXml" Target="../ink/ink9.xml"/><Relationship Id="rId10" Type="http://schemas.openxmlformats.org/officeDocument/2006/relationships/image" Target="../media/image23.png"/><Relationship Id="rId19" Type="http://schemas.openxmlformats.org/officeDocument/2006/relationships/image" Target="../media/image25.png"/><Relationship Id="rId31" Type="http://schemas.openxmlformats.org/officeDocument/2006/relationships/image" Target="../media/image33.png"/><Relationship Id="rId44" Type="http://schemas.openxmlformats.org/officeDocument/2006/relationships/customXml" Target="../ink/ink13.xml"/><Relationship Id="rId4" Type="http://schemas.microsoft.com/office/2007/relationships/hdphoto" Target="../media/hdphoto1.wdp"/><Relationship Id="rId9" Type="http://schemas.openxmlformats.org/officeDocument/2006/relationships/customXml" Target="../ink/ink1.xml"/><Relationship Id="rId22" Type="http://schemas.openxmlformats.org/officeDocument/2006/relationships/image" Target="../media/image27.png"/><Relationship Id="rId27" Type="http://schemas.openxmlformats.org/officeDocument/2006/relationships/image" Target="../media/image31.png"/><Relationship Id="rId30" Type="http://schemas.openxmlformats.org/officeDocument/2006/relationships/customXml" Target="../ink/ink6.xml"/><Relationship Id="rId35" Type="http://schemas.openxmlformats.org/officeDocument/2006/relationships/image" Target="../media/image35.png"/><Relationship Id="rId43" Type="http://schemas.openxmlformats.org/officeDocument/2006/relationships/image" Target="../media/image39.png"/><Relationship Id="rId8" Type="http://schemas.openxmlformats.org/officeDocument/2006/relationships/image" Target="../media/image15.jpeg"/><Relationship Id="rId3" Type="http://schemas.openxmlformats.org/officeDocument/2006/relationships/image" Target="../media/image19.png"/><Relationship Id="rId17" Type="http://schemas.openxmlformats.org/officeDocument/2006/relationships/image" Target="../media/image230.png"/><Relationship Id="rId25" Type="http://schemas.openxmlformats.org/officeDocument/2006/relationships/image" Target="../media/image30.png"/><Relationship Id="rId33" Type="http://schemas.openxmlformats.org/officeDocument/2006/relationships/image" Target="../media/image34.png"/><Relationship Id="rId38" Type="http://schemas.openxmlformats.org/officeDocument/2006/relationships/customXml" Target="../ink/ink10.xml"/><Relationship Id="rId46" Type="http://schemas.openxmlformats.org/officeDocument/2006/relationships/customXml" Target="../ink/ink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microsoft.com/office/2007/relationships/hdphoto" Target="../media/hdphoto1.wdp"/><Relationship Id="rId10" Type="http://schemas.openxmlformats.org/officeDocument/2006/relationships/image" Target="../media/image47.png"/><Relationship Id="rId4" Type="http://schemas.openxmlformats.org/officeDocument/2006/relationships/image" Target="../media/image19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10" Type="http://schemas.openxmlformats.org/officeDocument/2006/relationships/image" Target="../media/image47.png"/><Relationship Id="rId4" Type="http://schemas.openxmlformats.org/officeDocument/2006/relationships/image" Target="../media/image19.png"/><Relationship Id="rId9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microsoft.com/office/2007/relationships/diagramDrawing" Target="../diagrams/drawing1.xml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11" Type="http://schemas.openxmlformats.org/officeDocument/2006/relationships/diagramQuickStyle" Target="../diagrams/quickStyle1.xml"/><Relationship Id="rId5" Type="http://schemas.microsoft.com/office/2007/relationships/hdphoto" Target="../media/hdphoto1.wdp"/><Relationship Id="rId10" Type="http://schemas.openxmlformats.org/officeDocument/2006/relationships/diagramLayout" Target="../diagrams/layout1.xml"/><Relationship Id="rId4" Type="http://schemas.openxmlformats.org/officeDocument/2006/relationships/image" Target="../media/image19.png"/><Relationship Id="rId9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customXml" Target="../ink/ink15.xml"/><Relationship Id="rId18" Type="http://schemas.openxmlformats.org/officeDocument/2006/relationships/image" Target="../media/image59.png"/><Relationship Id="rId26" Type="http://schemas.openxmlformats.org/officeDocument/2006/relationships/image" Target="../media/image63.png"/><Relationship Id="rId3" Type="http://schemas.openxmlformats.org/officeDocument/2006/relationships/image" Target="../media/image52.png"/><Relationship Id="rId21" Type="http://schemas.openxmlformats.org/officeDocument/2006/relationships/customXml" Target="../ink/ink19.xml"/><Relationship Id="rId7" Type="http://schemas.openxmlformats.org/officeDocument/2006/relationships/image" Target="../media/image54.png"/><Relationship Id="rId12" Type="http://schemas.openxmlformats.org/officeDocument/2006/relationships/image" Target="../media/image29.png"/><Relationship Id="rId17" Type="http://schemas.openxmlformats.org/officeDocument/2006/relationships/customXml" Target="../ink/ink17.xml"/><Relationship Id="rId25" Type="http://schemas.openxmlformats.org/officeDocument/2006/relationships/customXml" Target="../ink/ink21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8.png"/><Relationship Id="rId20" Type="http://schemas.openxmlformats.org/officeDocument/2006/relationships/image" Target="../media/image60.png"/><Relationship Id="rId29" Type="http://schemas.openxmlformats.org/officeDocument/2006/relationships/customXml" Target="../ink/ink23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24" Type="http://schemas.openxmlformats.org/officeDocument/2006/relationships/image" Target="../media/image62.png"/><Relationship Id="rId5" Type="http://schemas.openxmlformats.org/officeDocument/2006/relationships/image" Target="../media/image19.png"/><Relationship Id="rId15" Type="http://schemas.openxmlformats.org/officeDocument/2006/relationships/customXml" Target="../ink/ink16.xml"/><Relationship Id="rId23" Type="http://schemas.openxmlformats.org/officeDocument/2006/relationships/customXml" Target="../ink/ink20.xml"/><Relationship Id="rId28" Type="http://schemas.openxmlformats.org/officeDocument/2006/relationships/image" Target="../media/image64.png"/><Relationship Id="rId10" Type="http://schemas.openxmlformats.org/officeDocument/2006/relationships/image" Target="../media/image56.png"/><Relationship Id="rId19" Type="http://schemas.openxmlformats.org/officeDocument/2006/relationships/customXml" Target="../ink/ink18.xml"/><Relationship Id="rId4" Type="http://schemas.openxmlformats.org/officeDocument/2006/relationships/image" Target="../media/image53.png"/><Relationship Id="rId9" Type="http://schemas.openxmlformats.org/officeDocument/2006/relationships/image" Target="../media/image50.png"/><Relationship Id="rId14" Type="http://schemas.openxmlformats.org/officeDocument/2006/relationships/image" Target="../media/image57.png"/><Relationship Id="rId22" Type="http://schemas.openxmlformats.org/officeDocument/2006/relationships/image" Target="../media/image61.png"/><Relationship Id="rId27" Type="http://schemas.openxmlformats.org/officeDocument/2006/relationships/customXml" Target="../ink/ink22.xml"/><Relationship Id="rId30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27.xml"/><Relationship Id="rId18" Type="http://schemas.openxmlformats.org/officeDocument/2006/relationships/customXml" Target="../ink/ink29.xml"/><Relationship Id="rId3" Type="http://schemas.openxmlformats.org/officeDocument/2006/relationships/image" Target="../media/image19.png"/><Relationship Id="rId21" Type="http://schemas.openxmlformats.org/officeDocument/2006/relationships/image" Target="../media/image75.png"/><Relationship Id="rId7" Type="http://schemas.openxmlformats.org/officeDocument/2006/relationships/customXml" Target="../ink/ink24.xml"/><Relationship Id="rId12" Type="http://schemas.openxmlformats.org/officeDocument/2006/relationships/image" Target="../media/image70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2.png"/><Relationship Id="rId20" Type="http://schemas.openxmlformats.org/officeDocument/2006/relationships/customXml" Target="../ink/ink3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7.png"/><Relationship Id="rId11" Type="http://schemas.openxmlformats.org/officeDocument/2006/relationships/customXml" Target="../ink/ink26.xml"/><Relationship Id="rId5" Type="http://schemas.openxmlformats.org/officeDocument/2006/relationships/image" Target="../media/image66.png"/><Relationship Id="rId15" Type="http://schemas.openxmlformats.org/officeDocument/2006/relationships/customXml" Target="../ink/ink28.xml"/><Relationship Id="rId23" Type="http://schemas.openxmlformats.org/officeDocument/2006/relationships/image" Target="../media/image76.png"/><Relationship Id="rId10" Type="http://schemas.openxmlformats.org/officeDocument/2006/relationships/image" Target="../media/image69.png"/><Relationship Id="rId19" Type="http://schemas.openxmlformats.org/officeDocument/2006/relationships/image" Target="../media/image74.png"/><Relationship Id="rId4" Type="http://schemas.microsoft.com/office/2007/relationships/hdphoto" Target="../media/hdphoto1.wdp"/><Relationship Id="rId9" Type="http://schemas.openxmlformats.org/officeDocument/2006/relationships/customXml" Target="../ink/ink25.xml"/><Relationship Id="rId14" Type="http://schemas.openxmlformats.org/officeDocument/2006/relationships/image" Target="../media/image71.png"/><Relationship Id="rId22" Type="http://schemas.openxmlformats.org/officeDocument/2006/relationships/customXml" Target="../ink/ink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customXml" Target="../ink/ink38.xml"/><Relationship Id="rId26" Type="http://schemas.openxmlformats.org/officeDocument/2006/relationships/customXml" Target="../ink/ink42.xml"/><Relationship Id="rId3" Type="http://schemas.openxmlformats.org/officeDocument/2006/relationships/image" Target="../media/image19.png"/><Relationship Id="rId21" Type="http://schemas.openxmlformats.org/officeDocument/2006/relationships/image" Target="../media/image114.png"/><Relationship Id="rId34" Type="http://schemas.openxmlformats.org/officeDocument/2006/relationships/customXml" Target="../ink/ink46.xml"/><Relationship Id="rId7" Type="http://schemas.openxmlformats.org/officeDocument/2006/relationships/image" Target="../media/image78.png"/><Relationship Id="rId12" Type="http://schemas.openxmlformats.org/officeDocument/2006/relationships/customXml" Target="../ink/ink35.xml"/><Relationship Id="rId17" Type="http://schemas.openxmlformats.org/officeDocument/2006/relationships/image" Target="../media/image83.png"/><Relationship Id="rId25" Type="http://schemas.openxmlformats.org/officeDocument/2006/relationships/image" Target="../media/image116.png"/><Relationship Id="rId33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37.xml"/><Relationship Id="rId20" Type="http://schemas.openxmlformats.org/officeDocument/2006/relationships/customXml" Target="../ink/ink39.xml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32.xml"/><Relationship Id="rId11" Type="http://schemas.openxmlformats.org/officeDocument/2006/relationships/image" Target="../media/image80.png"/><Relationship Id="rId24" Type="http://schemas.openxmlformats.org/officeDocument/2006/relationships/customXml" Target="../ink/ink41.xml"/><Relationship Id="rId32" Type="http://schemas.openxmlformats.org/officeDocument/2006/relationships/customXml" Target="../ink/ink45.xml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23" Type="http://schemas.openxmlformats.org/officeDocument/2006/relationships/image" Target="../media/image115.png"/><Relationship Id="rId28" Type="http://schemas.openxmlformats.org/officeDocument/2006/relationships/customXml" Target="../ink/ink43.xml"/><Relationship Id="rId10" Type="http://schemas.openxmlformats.org/officeDocument/2006/relationships/customXml" Target="../ink/ink34.xml"/><Relationship Id="rId19" Type="http://schemas.openxmlformats.org/officeDocument/2006/relationships/image" Target="../media/image113.png"/><Relationship Id="rId31" Type="http://schemas.openxmlformats.org/officeDocument/2006/relationships/image" Target="../media/image119.png"/><Relationship Id="rId4" Type="http://schemas.microsoft.com/office/2007/relationships/hdphoto" Target="../media/hdphoto1.wdp"/><Relationship Id="rId9" Type="http://schemas.openxmlformats.org/officeDocument/2006/relationships/image" Target="../media/image79.png"/><Relationship Id="rId14" Type="http://schemas.openxmlformats.org/officeDocument/2006/relationships/customXml" Target="../ink/ink36.xml"/><Relationship Id="rId22" Type="http://schemas.openxmlformats.org/officeDocument/2006/relationships/customXml" Target="../ink/ink40.xml"/><Relationship Id="rId27" Type="http://schemas.openxmlformats.org/officeDocument/2006/relationships/image" Target="../media/image117.png"/><Relationship Id="rId30" Type="http://schemas.openxmlformats.org/officeDocument/2006/relationships/customXml" Target="../ink/ink44.xml"/><Relationship Id="rId35" Type="http://schemas.openxmlformats.org/officeDocument/2006/relationships/image" Target="../media/image121.png"/><Relationship Id="rId8" Type="http://schemas.openxmlformats.org/officeDocument/2006/relationships/customXml" Target="../ink/ink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37CED8F-7BEF-14A8-D5DF-794261CA3DC8}"/>
              </a:ext>
            </a:extLst>
          </p:cNvPr>
          <p:cNvSpPr/>
          <p:nvPr/>
        </p:nvSpPr>
        <p:spPr>
          <a:xfrm>
            <a:off x="10885714" y="5626184"/>
            <a:ext cx="1306286" cy="1231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pic>
        <p:nvPicPr>
          <p:cNvPr id="5" name="Image 13">
            <a:extLst>
              <a:ext uri="{FF2B5EF4-FFF2-40B4-BE49-F238E27FC236}">
                <a16:creationId xmlns:a16="http://schemas.microsoft.com/office/drawing/2014/main" id="{CEDAB458-AFBF-58AF-C607-6CA94C5A1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147330" y="3893231"/>
            <a:ext cx="3185170" cy="318517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A72CB42-77AC-39D2-7FCC-C5242FDF163E}"/>
              </a:ext>
            </a:extLst>
          </p:cNvPr>
          <p:cNvSpPr txBox="1">
            <a:spLocks/>
          </p:cNvSpPr>
          <p:nvPr/>
        </p:nvSpPr>
        <p:spPr>
          <a:xfrm>
            <a:off x="-50173" y="14557"/>
            <a:ext cx="3416384" cy="623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 Vietnam Pro SemiBold" pitchFamily="2" charset="0"/>
              </a:rPr>
              <a:t>Clément POULAIN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207CD68-EC04-87B9-57C5-E457069FE32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37091" y="-49620"/>
            <a:ext cx="1671782" cy="751860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CC8ECE91-5B7D-0B36-A5AC-B7F014328F80}"/>
              </a:ext>
            </a:extLst>
          </p:cNvPr>
          <p:cNvSpPr txBox="1">
            <a:spLocks/>
          </p:cNvSpPr>
          <p:nvPr/>
        </p:nvSpPr>
        <p:spPr>
          <a:xfrm>
            <a:off x="665018" y="638064"/>
            <a:ext cx="11526982" cy="475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 Vietnam Pro SemiBold" pitchFamily="2" charset="0"/>
              </a:rPr>
              <a:t>BYP-NOVA</a:t>
            </a:r>
          </a:p>
          <a:p>
            <a:pPr lvl="0">
              <a:defRPr/>
            </a:pPr>
            <a:r>
              <a:rPr lang="it-IT" sz="66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 Vietnam Pro SemiBold" pitchFamily="2" charset="0"/>
              </a:rPr>
              <a:t>Imballaggio e </a:t>
            </a:r>
          </a:p>
          <a:p>
            <a:pPr lvl="0">
              <a:defRPr/>
            </a:pPr>
            <a:r>
              <a:rPr lang="it-IT" sz="66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 Vietnam Pro SemiBold" pitchFamily="2" charset="0"/>
              </a:rPr>
              <a:t>prodotti ittici</a:t>
            </a:r>
            <a:endParaRPr kumimoji="0" lang="it-IT" sz="6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e Vietnam Pro SemiBold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74D8597-7434-0C37-B24C-81A314736C61}"/>
              </a:ext>
            </a:extLst>
          </p:cNvPr>
          <p:cNvSpPr txBox="1"/>
          <p:nvPr/>
        </p:nvSpPr>
        <p:spPr>
          <a:xfrm>
            <a:off x="6182139" y="4536023"/>
            <a:ext cx="6009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600" noProof="0" dirty="0">
                <a:solidFill>
                  <a:schemeClr val="bg1"/>
                </a:solidFill>
              </a:rPr>
              <a:t>New </a:t>
            </a:r>
            <a:r>
              <a:rPr lang="it-IT" sz="3600" noProof="0" dirty="0" err="1">
                <a:solidFill>
                  <a:schemeClr val="bg1"/>
                </a:solidFill>
              </a:rPr>
              <a:t>plastics</a:t>
            </a:r>
            <a:r>
              <a:rPr lang="it-IT" sz="3600" noProof="0" dirty="0">
                <a:solidFill>
                  <a:schemeClr val="bg1"/>
                </a:solidFill>
              </a:rPr>
              <a:t> for the </a:t>
            </a:r>
            <a:r>
              <a:rPr lang="it-IT" sz="3600" noProof="0" dirty="0" err="1">
                <a:solidFill>
                  <a:schemeClr val="bg1"/>
                </a:solidFill>
              </a:rPr>
              <a:t>planet</a:t>
            </a:r>
            <a:endParaRPr lang="it-IT" sz="3600" noProof="0" dirty="0">
              <a:solidFill>
                <a:schemeClr val="bg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94E55D-662C-4184-A48B-512AE6761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461" y="5595004"/>
            <a:ext cx="2723083" cy="110040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AB11CE2-BCDE-E0DA-BD6A-404F4EE95D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83" y="5472320"/>
            <a:ext cx="3049118" cy="136565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82326AF-B2E9-B248-D32D-257D37A2FAD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69163" y="5337053"/>
            <a:ext cx="2139710" cy="1497039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7F525CD7-D236-0DEF-38C4-681DC11C662C}"/>
              </a:ext>
            </a:extLst>
          </p:cNvPr>
          <p:cNvGrpSpPr>
            <a:grpSpLocks noChangeAspect="1"/>
          </p:cNvGrpSpPr>
          <p:nvPr/>
        </p:nvGrpSpPr>
        <p:grpSpPr>
          <a:xfrm>
            <a:off x="6604776" y="87511"/>
            <a:ext cx="2316480" cy="706875"/>
            <a:chOff x="2169688" y="3009057"/>
            <a:chExt cx="6433219" cy="1963099"/>
          </a:xfrm>
        </p:grpSpPr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4405905C-803D-2A2B-5830-324604C04CC7}"/>
                </a:ext>
              </a:extLst>
            </p:cNvPr>
            <p:cNvSpPr/>
            <p:nvPr/>
          </p:nvSpPr>
          <p:spPr>
            <a:xfrm flipV="1">
              <a:off x="3975975" y="3217543"/>
              <a:ext cx="721081" cy="961459"/>
            </a:xfrm>
            <a:custGeom>
              <a:avLst/>
              <a:gdLst>
                <a:gd name="connsiteX0" fmla="*/ 390 w 721081"/>
                <a:gd name="connsiteY0" fmla="*/ 961860 h 961459"/>
                <a:gd name="connsiteX1" fmla="*/ 335259 w 721081"/>
                <a:gd name="connsiteY1" fmla="*/ 961860 h 961459"/>
                <a:gd name="connsiteX2" fmla="*/ 486840 w 721081"/>
                <a:gd name="connsiteY2" fmla="*/ 944663 h 961459"/>
                <a:gd name="connsiteX3" fmla="*/ 609372 w 721081"/>
                <a:gd name="connsiteY3" fmla="*/ 893679 h 961459"/>
                <a:gd name="connsiteX4" fmla="*/ 691403 w 721081"/>
                <a:gd name="connsiteY4" fmla="*/ 809280 h 961459"/>
                <a:gd name="connsiteX5" fmla="*/ 721472 w 721081"/>
                <a:gd name="connsiteY5" fmla="*/ 691104 h 961459"/>
                <a:gd name="connsiteX6" fmla="*/ 691773 w 721081"/>
                <a:gd name="connsiteY6" fmla="*/ 572300 h 961459"/>
                <a:gd name="connsiteX7" fmla="*/ 613748 w 721081"/>
                <a:gd name="connsiteY7" fmla="*/ 487901 h 961459"/>
                <a:gd name="connsiteX8" fmla="*/ 503378 w 721081"/>
                <a:gd name="connsiteY8" fmla="*/ 437226 h 961459"/>
                <a:gd name="connsiteX9" fmla="*/ 376460 w 721081"/>
                <a:gd name="connsiteY9" fmla="*/ 420349 h 961459"/>
                <a:gd name="connsiteX10" fmla="*/ 237359 w 721081"/>
                <a:gd name="connsiteY10" fmla="*/ 420349 h 961459"/>
                <a:gd name="connsiteX11" fmla="*/ 237359 w 721081"/>
                <a:gd name="connsiteY11" fmla="*/ 401 h 961459"/>
                <a:gd name="connsiteX12" fmla="*/ 390 w 721081"/>
                <a:gd name="connsiteY12" fmla="*/ 401 h 961459"/>
                <a:gd name="connsiteX13" fmla="*/ 237359 w 721081"/>
                <a:gd name="connsiteY13" fmla="*/ 507467 h 961459"/>
                <a:gd name="connsiteX14" fmla="*/ 314334 w 721081"/>
                <a:gd name="connsiteY14" fmla="*/ 507467 h 961459"/>
                <a:gd name="connsiteX15" fmla="*/ 384204 w 721081"/>
                <a:gd name="connsiteY15" fmla="*/ 521996 h 961459"/>
                <a:gd name="connsiteX16" fmla="*/ 434178 w 721081"/>
                <a:gd name="connsiteY16" fmla="*/ 561467 h 961459"/>
                <a:gd name="connsiteX17" fmla="*/ 463887 w 721081"/>
                <a:gd name="connsiteY17" fmla="*/ 619206 h 961459"/>
                <a:gd name="connsiteX18" fmla="*/ 473670 w 721081"/>
                <a:gd name="connsiteY18" fmla="*/ 687757 h 961459"/>
                <a:gd name="connsiteX19" fmla="*/ 460849 w 721081"/>
                <a:gd name="connsiteY19" fmla="*/ 764722 h 961459"/>
                <a:gd name="connsiteX20" fmla="*/ 425405 w 721081"/>
                <a:gd name="connsiteY20" fmla="*/ 821410 h 961459"/>
                <a:gd name="connsiteX21" fmla="*/ 372382 w 721081"/>
                <a:gd name="connsiteY21" fmla="*/ 856546 h 961459"/>
                <a:gd name="connsiteX22" fmla="*/ 307600 w 721081"/>
                <a:gd name="connsiteY22" fmla="*/ 868687 h 961459"/>
                <a:gd name="connsiteX23" fmla="*/ 237359 w 721081"/>
                <a:gd name="connsiteY23" fmla="*/ 868687 h 961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1081" h="961459">
                  <a:moveTo>
                    <a:pt x="390" y="961860"/>
                  </a:moveTo>
                  <a:lnTo>
                    <a:pt x="335259" y="961860"/>
                  </a:lnTo>
                  <a:cubicBezTo>
                    <a:pt x="389270" y="961860"/>
                    <a:pt x="439801" y="956104"/>
                    <a:pt x="486840" y="944663"/>
                  </a:cubicBezTo>
                  <a:cubicBezTo>
                    <a:pt x="533880" y="933150"/>
                    <a:pt x="574731" y="916180"/>
                    <a:pt x="609372" y="893679"/>
                  </a:cubicBezTo>
                  <a:cubicBezTo>
                    <a:pt x="644044" y="871179"/>
                    <a:pt x="671395" y="843005"/>
                    <a:pt x="691403" y="809280"/>
                  </a:cubicBezTo>
                  <a:cubicBezTo>
                    <a:pt x="711411" y="775504"/>
                    <a:pt x="721472" y="736105"/>
                    <a:pt x="721472" y="691104"/>
                  </a:cubicBezTo>
                  <a:cubicBezTo>
                    <a:pt x="721472" y="645650"/>
                    <a:pt x="711555" y="606035"/>
                    <a:pt x="691773" y="572300"/>
                  </a:cubicBezTo>
                  <a:cubicBezTo>
                    <a:pt x="671940" y="538514"/>
                    <a:pt x="645949" y="510401"/>
                    <a:pt x="613748" y="487901"/>
                  </a:cubicBezTo>
                  <a:cubicBezTo>
                    <a:pt x="581568" y="465349"/>
                    <a:pt x="544795" y="448513"/>
                    <a:pt x="503378" y="437226"/>
                  </a:cubicBezTo>
                  <a:cubicBezTo>
                    <a:pt x="461951" y="426012"/>
                    <a:pt x="419648" y="420349"/>
                    <a:pt x="376460" y="420349"/>
                  </a:cubicBezTo>
                  <a:lnTo>
                    <a:pt x="237359" y="420349"/>
                  </a:lnTo>
                  <a:lnTo>
                    <a:pt x="237359" y="401"/>
                  </a:lnTo>
                  <a:lnTo>
                    <a:pt x="390" y="401"/>
                  </a:lnTo>
                  <a:close/>
                  <a:moveTo>
                    <a:pt x="237359" y="507467"/>
                  </a:moveTo>
                  <a:lnTo>
                    <a:pt x="314334" y="507467"/>
                  </a:lnTo>
                  <a:cubicBezTo>
                    <a:pt x="340871" y="507467"/>
                    <a:pt x="364185" y="512306"/>
                    <a:pt x="384204" y="521996"/>
                  </a:cubicBezTo>
                  <a:cubicBezTo>
                    <a:pt x="404212" y="531645"/>
                    <a:pt x="420874" y="544816"/>
                    <a:pt x="434178" y="561467"/>
                  </a:cubicBezTo>
                  <a:cubicBezTo>
                    <a:pt x="447452" y="578139"/>
                    <a:pt x="457368" y="597385"/>
                    <a:pt x="463887" y="619206"/>
                  </a:cubicBezTo>
                  <a:cubicBezTo>
                    <a:pt x="470405" y="641027"/>
                    <a:pt x="473670" y="663888"/>
                    <a:pt x="473670" y="687757"/>
                  </a:cubicBezTo>
                  <a:cubicBezTo>
                    <a:pt x="473670" y="716550"/>
                    <a:pt x="469365" y="742170"/>
                    <a:pt x="460849" y="764722"/>
                  </a:cubicBezTo>
                  <a:cubicBezTo>
                    <a:pt x="452302" y="787222"/>
                    <a:pt x="440480" y="806098"/>
                    <a:pt x="425405" y="821410"/>
                  </a:cubicBezTo>
                  <a:cubicBezTo>
                    <a:pt x="410319" y="836713"/>
                    <a:pt x="392668" y="848452"/>
                    <a:pt x="372382" y="856546"/>
                  </a:cubicBezTo>
                  <a:cubicBezTo>
                    <a:pt x="352147" y="864650"/>
                    <a:pt x="330553" y="868687"/>
                    <a:pt x="307600" y="868687"/>
                  </a:cubicBezTo>
                  <a:lnTo>
                    <a:pt x="237359" y="868687"/>
                  </a:lnTo>
                  <a:close/>
                </a:path>
              </a:pathLst>
            </a:custGeom>
            <a:solidFill>
              <a:srgbClr val="80CC2A"/>
            </a:solidFill>
            <a:ln w="10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 dirty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5781B95B-506E-18E7-CF81-B330143F0C4A}"/>
                </a:ext>
              </a:extLst>
            </p:cNvPr>
            <p:cNvSpPr/>
            <p:nvPr/>
          </p:nvSpPr>
          <p:spPr>
            <a:xfrm flipV="1">
              <a:off x="4892877" y="3217543"/>
              <a:ext cx="856773" cy="961459"/>
            </a:xfrm>
            <a:custGeom>
              <a:avLst/>
              <a:gdLst>
                <a:gd name="connsiteX0" fmla="*/ 511 w 856773"/>
                <a:gd name="connsiteY0" fmla="*/ 961860 h 961459"/>
                <a:gd name="connsiteX1" fmla="*/ 361721 w 856773"/>
                <a:gd name="connsiteY1" fmla="*/ 961860 h 961459"/>
                <a:gd name="connsiteX2" fmla="*/ 525093 w 856773"/>
                <a:gd name="connsiteY2" fmla="*/ 942253 h 961459"/>
                <a:gd name="connsiteX3" fmla="*/ 641899 w 856773"/>
                <a:gd name="connsiteY3" fmla="*/ 887604 h 961459"/>
                <a:gd name="connsiteX4" fmla="*/ 711810 w 856773"/>
                <a:gd name="connsiteY4" fmla="*/ 804533 h 961459"/>
                <a:gd name="connsiteX5" fmla="*/ 735083 w 856773"/>
                <a:gd name="connsiteY5" fmla="*/ 699888 h 961459"/>
                <a:gd name="connsiteX6" fmla="*/ 719235 w 856773"/>
                <a:gd name="connsiteY6" fmla="*/ 622604 h 961459"/>
                <a:gd name="connsiteX7" fmla="*/ 674327 w 856773"/>
                <a:gd name="connsiteY7" fmla="*/ 555052 h 961459"/>
                <a:gd name="connsiteX8" fmla="*/ 604776 w 856773"/>
                <a:gd name="connsiteY8" fmla="*/ 500351 h 961459"/>
                <a:gd name="connsiteX9" fmla="*/ 514991 w 856773"/>
                <a:gd name="connsiteY9" fmla="*/ 460880 h 961459"/>
                <a:gd name="connsiteX10" fmla="*/ 857285 w 856773"/>
                <a:gd name="connsiteY10" fmla="*/ 401 h 961459"/>
                <a:gd name="connsiteX11" fmla="*/ 601378 w 856773"/>
                <a:gd name="connsiteY11" fmla="*/ 401 h 961459"/>
                <a:gd name="connsiteX12" fmla="*/ 278012 w 856773"/>
                <a:gd name="connsiteY12" fmla="*/ 435888 h 961459"/>
                <a:gd name="connsiteX13" fmla="*/ 236142 w 856773"/>
                <a:gd name="connsiteY13" fmla="*/ 435888 h 961459"/>
                <a:gd name="connsiteX14" fmla="*/ 236142 w 856773"/>
                <a:gd name="connsiteY14" fmla="*/ 401 h 961459"/>
                <a:gd name="connsiteX15" fmla="*/ 511 w 856773"/>
                <a:gd name="connsiteY15" fmla="*/ 401 h 961459"/>
                <a:gd name="connsiteX16" fmla="*/ 236142 w 856773"/>
                <a:gd name="connsiteY16" fmla="*/ 518959 h 961459"/>
                <a:gd name="connsiteX17" fmla="*/ 287424 w 856773"/>
                <a:gd name="connsiteY17" fmla="*/ 518959 h 961459"/>
                <a:gd name="connsiteX18" fmla="*/ 367426 w 856773"/>
                <a:gd name="connsiteY18" fmla="*/ 531100 h 961459"/>
                <a:gd name="connsiteX19" fmla="*/ 431272 w 856773"/>
                <a:gd name="connsiteY19" fmla="*/ 565864 h 961459"/>
                <a:gd name="connsiteX20" fmla="*/ 473791 w 856773"/>
                <a:gd name="connsiteY20" fmla="*/ 621245 h 961459"/>
                <a:gd name="connsiteX21" fmla="*/ 489319 w 856773"/>
                <a:gd name="connsiteY21" fmla="*/ 695182 h 961459"/>
                <a:gd name="connsiteX22" fmla="*/ 477508 w 856773"/>
                <a:gd name="connsiteY22" fmla="*/ 764722 h 961459"/>
                <a:gd name="connsiteX23" fmla="*/ 444772 w 856773"/>
                <a:gd name="connsiteY23" fmla="*/ 819742 h 961459"/>
                <a:gd name="connsiteX24" fmla="*/ 395148 w 856773"/>
                <a:gd name="connsiteY24" fmla="*/ 855866 h 961459"/>
                <a:gd name="connsiteX25" fmla="*/ 331982 w 856773"/>
                <a:gd name="connsiteY25" fmla="*/ 868687 h 961459"/>
                <a:gd name="connsiteX26" fmla="*/ 236142 w 856773"/>
                <a:gd name="connsiteY26" fmla="*/ 868687 h 961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6773" h="961459">
                  <a:moveTo>
                    <a:pt x="511" y="961860"/>
                  </a:moveTo>
                  <a:lnTo>
                    <a:pt x="361721" y="961860"/>
                  </a:lnTo>
                  <a:cubicBezTo>
                    <a:pt x="423857" y="961860"/>
                    <a:pt x="478270" y="955341"/>
                    <a:pt x="525093" y="942253"/>
                  </a:cubicBezTo>
                  <a:cubicBezTo>
                    <a:pt x="571906" y="929206"/>
                    <a:pt x="610842" y="910969"/>
                    <a:pt x="641899" y="887604"/>
                  </a:cubicBezTo>
                  <a:cubicBezTo>
                    <a:pt x="672967" y="864197"/>
                    <a:pt x="696281" y="836486"/>
                    <a:pt x="711810" y="804533"/>
                  </a:cubicBezTo>
                  <a:cubicBezTo>
                    <a:pt x="727339" y="772559"/>
                    <a:pt x="735083" y="737691"/>
                    <a:pt x="735083" y="699888"/>
                  </a:cubicBezTo>
                  <a:cubicBezTo>
                    <a:pt x="735083" y="672857"/>
                    <a:pt x="729790" y="647092"/>
                    <a:pt x="719235" y="622604"/>
                  </a:cubicBezTo>
                  <a:cubicBezTo>
                    <a:pt x="708638" y="598065"/>
                    <a:pt x="693655" y="575565"/>
                    <a:pt x="674327" y="555052"/>
                  </a:cubicBezTo>
                  <a:cubicBezTo>
                    <a:pt x="654946" y="534580"/>
                    <a:pt x="631767" y="516333"/>
                    <a:pt x="604776" y="500351"/>
                  </a:cubicBezTo>
                  <a:cubicBezTo>
                    <a:pt x="577786" y="484379"/>
                    <a:pt x="547820" y="471239"/>
                    <a:pt x="514991" y="460880"/>
                  </a:cubicBezTo>
                  <a:lnTo>
                    <a:pt x="857285" y="401"/>
                  </a:lnTo>
                  <a:lnTo>
                    <a:pt x="601378" y="401"/>
                  </a:lnTo>
                  <a:lnTo>
                    <a:pt x="278012" y="435888"/>
                  </a:lnTo>
                  <a:lnTo>
                    <a:pt x="236142" y="435888"/>
                  </a:lnTo>
                  <a:lnTo>
                    <a:pt x="236142" y="401"/>
                  </a:lnTo>
                  <a:lnTo>
                    <a:pt x="511" y="401"/>
                  </a:lnTo>
                  <a:close/>
                  <a:moveTo>
                    <a:pt x="236142" y="518959"/>
                  </a:moveTo>
                  <a:lnTo>
                    <a:pt x="287424" y="518959"/>
                  </a:lnTo>
                  <a:cubicBezTo>
                    <a:pt x="316237" y="518959"/>
                    <a:pt x="342887" y="522995"/>
                    <a:pt x="367426" y="531100"/>
                  </a:cubicBezTo>
                  <a:cubicBezTo>
                    <a:pt x="391976" y="539194"/>
                    <a:pt x="413251" y="550799"/>
                    <a:pt x="431272" y="565864"/>
                  </a:cubicBezTo>
                  <a:cubicBezTo>
                    <a:pt x="449251" y="580950"/>
                    <a:pt x="463421" y="599373"/>
                    <a:pt x="473791" y="621245"/>
                  </a:cubicBezTo>
                  <a:cubicBezTo>
                    <a:pt x="484150" y="643066"/>
                    <a:pt x="489319" y="667698"/>
                    <a:pt x="489319" y="695182"/>
                  </a:cubicBezTo>
                  <a:cubicBezTo>
                    <a:pt x="489319" y="720350"/>
                    <a:pt x="485375" y="743529"/>
                    <a:pt x="477508" y="764722"/>
                  </a:cubicBezTo>
                  <a:cubicBezTo>
                    <a:pt x="469620" y="785863"/>
                    <a:pt x="458715" y="804203"/>
                    <a:pt x="444772" y="819742"/>
                  </a:cubicBezTo>
                  <a:cubicBezTo>
                    <a:pt x="430818" y="835261"/>
                    <a:pt x="414250" y="847309"/>
                    <a:pt x="395148" y="855866"/>
                  </a:cubicBezTo>
                  <a:cubicBezTo>
                    <a:pt x="375994" y="864372"/>
                    <a:pt x="354935" y="868687"/>
                    <a:pt x="331982" y="868687"/>
                  </a:cubicBezTo>
                  <a:lnTo>
                    <a:pt x="236142" y="868687"/>
                  </a:lnTo>
                  <a:close/>
                </a:path>
              </a:pathLst>
            </a:custGeom>
            <a:solidFill>
              <a:srgbClr val="80CC2A"/>
            </a:solidFill>
            <a:ln w="10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 dirty="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44C273DC-855C-0839-63D7-78AA072D2A3B}"/>
                </a:ext>
              </a:extLst>
            </p:cNvPr>
            <p:cNvSpPr/>
            <p:nvPr/>
          </p:nvSpPr>
          <p:spPr>
            <a:xfrm flipV="1">
              <a:off x="5865746" y="3217543"/>
              <a:ext cx="235661" cy="961459"/>
            </a:xfrm>
            <a:custGeom>
              <a:avLst/>
              <a:gdLst>
                <a:gd name="connsiteX0" fmla="*/ 160 w 235661"/>
                <a:gd name="connsiteY0" fmla="*/ 961484 h 961459"/>
                <a:gd name="connsiteX1" fmla="*/ 235821 w 235661"/>
                <a:gd name="connsiteY1" fmla="*/ 961484 h 961459"/>
                <a:gd name="connsiteX2" fmla="*/ 235821 w 235661"/>
                <a:gd name="connsiteY2" fmla="*/ 24 h 961459"/>
                <a:gd name="connsiteX3" fmla="*/ 160 w 235661"/>
                <a:gd name="connsiteY3" fmla="*/ 24 h 961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661" h="961459">
                  <a:moveTo>
                    <a:pt x="160" y="961484"/>
                  </a:moveTo>
                  <a:lnTo>
                    <a:pt x="235821" y="961484"/>
                  </a:lnTo>
                  <a:lnTo>
                    <a:pt x="235821" y="24"/>
                  </a:lnTo>
                  <a:lnTo>
                    <a:pt x="160" y="24"/>
                  </a:lnTo>
                  <a:close/>
                </a:path>
              </a:pathLst>
            </a:custGeom>
            <a:solidFill>
              <a:srgbClr val="80CC2A"/>
            </a:solidFill>
            <a:ln w="10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 dirty="0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4DD6F22D-97D1-56FE-D1EF-2441C304D511}"/>
                </a:ext>
              </a:extLst>
            </p:cNvPr>
            <p:cNvSpPr/>
            <p:nvPr/>
          </p:nvSpPr>
          <p:spPr>
            <a:xfrm flipV="1">
              <a:off x="6347850" y="3217543"/>
              <a:ext cx="1114718" cy="961459"/>
            </a:xfrm>
            <a:custGeom>
              <a:avLst/>
              <a:gdLst>
                <a:gd name="connsiteX0" fmla="*/ 704 w 1114718"/>
                <a:gd name="connsiteY0" fmla="*/ 961860 h 961459"/>
                <a:gd name="connsiteX1" fmla="*/ 230259 w 1114718"/>
                <a:gd name="connsiteY1" fmla="*/ 961860 h 961459"/>
                <a:gd name="connsiteX2" fmla="*/ 562450 w 1114718"/>
                <a:gd name="connsiteY2" fmla="*/ 304891 h 961459"/>
                <a:gd name="connsiteX3" fmla="*/ 890574 w 1114718"/>
                <a:gd name="connsiteY3" fmla="*/ 961860 h 961459"/>
                <a:gd name="connsiteX4" fmla="*/ 1115423 w 1114718"/>
                <a:gd name="connsiteY4" fmla="*/ 961860 h 961459"/>
                <a:gd name="connsiteX5" fmla="*/ 1115423 w 1114718"/>
                <a:gd name="connsiteY5" fmla="*/ 401 h 961459"/>
                <a:gd name="connsiteX6" fmla="*/ 879761 w 1114718"/>
                <a:gd name="connsiteY6" fmla="*/ 401 h 961459"/>
                <a:gd name="connsiteX7" fmla="*/ 879761 w 1114718"/>
                <a:gd name="connsiteY7" fmla="*/ 626950 h 961459"/>
                <a:gd name="connsiteX8" fmla="*/ 565797 w 1114718"/>
                <a:gd name="connsiteY8" fmla="*/ 401 h 961459"/>
                <a:gd name="connsiteX9" fmla="*/ 474663 w 1114718"/>
                <a:gd name="connsiteY9" fmla="*/ 401 h 961459"/>
                <a:gd name="connsiteX10" fmla="*/ 149886 w 1114718"/>
                <a:gd name="connsiteY10" fmla="*/ 634375 h 961459"/>
                <a:gd name="connsiteX11" fmla="*/ 149886 w 1114718"/>
                <a:gd name="connsiteY11" fmla="*/ 401 h 961459"/>
                <a:gd name="connsiteX12" fmla="*/ 704 w 1114718"/>
                <a:gd name="connsiteY12" fmla="*/ 401 h 961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4718" h="961459">
                  <a:moveTo>
                    <a:pt x="704" y="961860"/>
                  </a:moveTo>
                  <a:lnTo>
                    <a:pt x="230259" y="961860"/>
                  </a:lnTo>
                  <a:lnTo>
                    <a:pt x="562450" y="304891"/>
                  </a:lnTo>
                  <a:lnTo>
                    <a:pt x="890574" y="961860"/>
                  </a:lnTo>
                  <a:lnTo>
                    <a:pt x="1115423" y="961860"/>
                  </a:lnTo>
                  <a:lnTo>
                    <a:pt x="1115423" y="401"/>
                  </a:lnTo>
                  <a:lnTo>
                    <a:pt x="879761" y="401"/>
                  </a:lnTo>
                  <a:lnTo>
                    <a:pt x="879761" y="626950"/>
                  </a:lnTo>
                  <a:lnTo>
                    <a:pt x="565797" y="401"/>
                  </a:lnTo>
                  <a:lnTo>
                    <a:pt x="474663" y="401"/>
                  </a:lnTo>
                  <a:lnTo>
                    <a:pt x="149886" y="634375"/>
                  </a:lnTo>
                  <a:lnTo>
                    <a:pt x="149886" y="401"/>
                  </a:lnTo>
                  <a:lnTo>
                    <a:pt x="704" y="401"/>
                  </a:lnTo>
                  <a:close/>
                </a:path>
              </a:pathLst>
            </a:custGeom>
            <a:solidFill>
              <a:srgbClr val="80CC2A"/>
            </a:solidFill>
            <a:ln w="10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 dirty="0"/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C1241553-6ABC-EFB6-2368-3AB99F39F7E1}"/>
                </a:ext>
              </a:extLst>
            </p:cNvPr>
            <p:cNvSpPr/>
            <p:nvPr/>
          </p:nvSpPr>
          <p:spPr>
            <a:xfrm flipV="1">
              <a:off x="7581362" y="3196628"/>
              <a:ext cx="1021545" cy="982373"/>
            </a:xfrm>
            <a:custGeom>
              <a:avLst/>
              <a:gdLst>
                <a:gd name="connsiteX0" fmla="*/ 572138 w 1021545"/>
                <a:gd name="connsiteY0" fmla="*/ 982774 h 982373"/>
                <a:gd name="connsiteX1" fmla="*/ 1022463 w 1021545"/>
                <a:gd name="connsiteY1" fmla="*/ 400 h 982373"/>
                <a:gd name="connsiteX2" fmla="*/ 781406 w 1021545"/>
                <a:gd name="connsiteY2" fmla="*/ 400 h 982373"/>
                <a:gd name="connsiteX3" fmla="*/ 661233 w 1021545"/>
                <a:gd name="connsiteY3" fmla="*/ 263052 h 982373"/>
                <a:gd name="connsiteX4" fmla="*/ 287892 w 1021545"/>
                <a:gd name="connsiteY4" fmla="*/ 263052 h 982373"/>
                <a:gd name="connsiteX5" fmla="*/ 161612 w 1021545"/>
                <a:gd name="connsiteY5" fmla="*/ 400 h 982373"/>
                <a:gd name="connsiteX6" fmla="*/ 917 w 1021545"/>
                <a:gd name="connsiteY6" fmla="*/ 400 h 982373"/>
                <a:gd name="connsiteX7" fmla="*/ 470170 w 1021545"/>
                <a:gd name="connsiteY7" fmla="*/ 982774 h 982373"/>
                <a:gd name="connsiteX8" fmla="*/ 331760 w 1021545"/>
                <a:gd name="connsiteY8" fmla="*/ 352837 h 982373"/>
                <a:gd name="connsiteX9" fmla="*/ 621391 w 1021545"/>
                <a:gd name="connsiteY9" fmla="*/ 352837 h 982373"/>
                <a:gd name="connsiteX10" fmla="*/ 478954 w 1021545"/>
                <a:gd name="connsiteY10" fmla="*/ 663434 h 98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1545" h="982373">
                  <a:moveTo>
                    <a:pt x="572138" y="982774"/>
                  </a:moveTo>
                  <a:lnTo>
                    <a:pt x="1022463" y="400"/>
                  </a:lnTo>
                  <a:lnTo>
                    <a:pt x="781406" y="400"/>
                  </a:lnTo>
                  <a:lnTo>
                    <a:pt x="661233" y="263052"/>
                  </a:lnTo>
                  <a:lnTo>
                    <a:pt x="287892" y="263052"/>
                  </a:lnTo>
                  <a:lnTo>
                    <a:pt x="161612" y="400"/>
                  </a:lnTo>
                  <a:lnTo>
                    <a:pt x="917" y="400"/>
                  </a:lnTo>
                  <a:lnTo>
                    <a:pt x="470170" y="982774"/>
                  </a:lnTo>
                  <a:close/>
                  <a:moveTo>
                    <a:pt x="331760" y="352837"/>
                  </a:moveTo>
                  <a:lnTo>
                    <a:pt x="621391" y="352837"/>
                  </a:lnTo>
                  <a:lnTo>
                    <a:pt x="478954" y="663434"/>
                  </a:lnTo>
                  <a:close/>
                </a:path>
              </a:pathLst>
            </a:custGeom>
            <a:solidFill>
              <a:srgbClr val="80CC2A"/>
            </a:solidFill>
            <a:ln w="10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 dirty="0"/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FE58C7AE-A0D6-D958-82F7-FAA164DBEC95}"/>
                </a:ext>
              </a:extLst>
            </p:cNvPr>
            <p:cNvSpPr/>
            <p:nvPr/>
          </p:nvSpPr>
          <p:spPr>
            <a:xfrm flipV="1">
              <a:off x="2169688" y="3009057"/>
              <a:ext cx="1512846" cy="1388265"/>
            </a:xfrm>
            <a:custGeom>
              <a:avLst/>
              <a:gdLst>
                <a:gd name="connsiteX0" fmla="*/ 756666 w 1512846"/>
                <a:gd name="connsiteY0" fmla="*/ 1388687 h 1388265"/>
                <a:gd name="connsiteX1" fmla="*/ 243 w 1512846"/>
                <a:gd name="connsiteY1" fmla="*/ 632264 h 1388265"/>
                <a:gd name="connsiteX2" fmla="*/ 340899 w 1512846"/>
                <a:gd name="connsiteY2" fmla="*/ 422 h 1388265"/>
                <a:gd name="connsiteX3" fmla="*/ 1172422 w 1512846"/>
                <a:gd name="connsiteY3" fmla="*/ 422 h 1388265"/>
                <a:gd name="connsiteX4" fmla="*/ 1513089 w 1512846"/>
                <a:gd name="connsiteY4" fmla="*/ 632264 h 1388265"/>
                <a:gd name="connsiteX5" fmla="*/ 756666 w 1512846"/>
                <a:gd name="connsiteY5" fmla="*/ 1388687 h 138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846" h="1388265">
                  <a:moveTo>
                    <a:pt x="756666" y="1388687"/>
                  </a:moveTo>
                  <a:cubicBezTo>
                    <a:pt x="338901" y="1388687"/>
                    <a:pt x="243" y="1050019"/>
                    <a:pt x="243" y="632264"/>
                  </a:cubicBezTo>
                  <a:cubicBezTo>
                    <a:pt x="243" y="368109"/>
                    <a:pt x="135729" y="135712"/>
                    <a:pt x="340899" y="422"/>
                  </a:cubicBezTo>
                  <a:lnTo>
                    <a:pt x="1172422" y="422"/>
                  </a:lnTo>
                  <a:cubicBezTo>
                    <a:pt x="1377603" y="135712"/>
                    <a:pt x="1513089" y="368109"/>
                    <a:pt x="1513089" y="632264"/>
                  </a:cubicBezTo>
                  <a:cubicBezTo>
                    <a:pt x="1513089" y="1050019"/>
                    <a:pt x="1174431" y="1388687"/>
                    <a:pt x="756666" y="1388687"/>
                  </a:cubicBezTo>
                </a:path>
              </a:pathLst>
            </a:custGeom>
            <a:solidFill>
              <a:srgbClr val="FAB22C"/>
            </a:solidFill>
            <a:ln w="10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 dirty="0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746A9270-5F6F-735F-FFA8-98BA8B41F677}"/>
                </a:ext>
              </a:extLst>
            </p:cNvPr>
            <p:cNvSpPr/>
            <p:nvPr/>
          </p:nvSpPr>
          <p:spPr>
            <a:xfrm flipV="1">
              <a:off x="2874746" y="3664923"/>
              <a:ext cx="102729" cy="230244"/>
            </a:xfrm>
            <a:custGeom>
              <a:avLst/>
              <a:gdLst>
                <a:gd name="connsiteX0" fmla="*/ 51607 w 102729"/>
                <a:gd name="connsiteY0" fmla="*/ 230621 h 230244"/>
                <a:gd name="connsiteX1" fmla="*/ 51607 w 102729"/>
                <a:gd name="connsiteY1" fmla="*/ 376 h 230244"/>
                <a:gd name="connsiteX2" fmla="*/ 51607 w 102729"/>
                <a:gd name="connsiteY2" fmla="*/ 230621 h 23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29" h="230244">
                  <a:moveTo>
                    <a:pt x="51607" y="230621"/>
                  </a:moveTo>
                  <a:cubicBezTo>
                    <a:pt x="-63963" y="49218"/>
                    <a:pt x="51607" y="376"/>
                    <a:pt x="51607" y="376"/>
                  </a:cubicBezTo>
                  <a:cubicBezTo>
                    <a:pt x="51607" y="376"/>
                    <a:pt x="167178" y="49218"/>
                    <a:pt x="51607" y="230621"/>
                  </a:cubicBezTo>
                </a:path>
              </a:pathLst>
            </a:custGeom>
            <a:solidFill>
              <a:srgbClr val="FFFFFF"/>
            </a:solidFill>
            <a:ln w="10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 dirty="0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5E628F22-79B5-7638-7274-C57704C9EC1D}"/>
                </a:ext>
              </a:extLst>
            </p:cNvPr>
            <p:cNvSpPr/>
            <p:nvPr/>
          </p:nvSpPr>
          <p:spPr>
            <a:xfrm flipV="1">
              <a:off x="2949986" y="3859868"/>
              <a:ext cx="167341" cy="167341"/>
            </a:xfrm>
            <a:custGeom>
              <a:avLst/>
              <a:gdLst>
                <a:gd name="connsiteX0" fmla="*/ 167606 w 167341"/>
                <a:gd name="connsiteY0" fmla="*/ 167736 h 167341"/>
                <a:gd name="connsiteX1" fmla="*/ 4801 w 167341"/>
                <a:gd name="connsiteY1" fmla="*/ 4930 h 167341"/>
                <a:gd name="connsiteX2" fmla="*/ 167606 w 167341"/>
                <a:gd name="connsiteY2" fmla="*/ 167736 h 16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341" h="167341">
                  <a:moveTo>
                    <a:pt x="167606" y="167736"/>
                  </a:moveTo>
                  <a:cubicBezTo>
                    <a:pt x="-42383" y="121180"/>
                    <a:pt x="4801" y="4930"/>
                    <a:pt x="4801" y="4930"/>
                  </a:cubicBezTo>
                  <a:cubicBezTo>
                    <a:pt x="4801" y="4930"/>
                    <a:pt x="121051" y="-42254"/>
                    <a:pt x="167606" y="167736"/>
                  </a:cubicBezTo>
                </a:path>
              </a:pathLst>
            </a:custGeom>
            <a:solidFill>
              <a:srgbClr val="FFFFFF"/>
            </a:solidFill>
            <a:ln w="10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 dirty="0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C4A53D09-E4F5-2C84-A8EB-9ECB4407D4BD}"/>
                </a:ext>
              </a:extLst>
            </p:cNvPr>
            <p:cNvSpPr/>
            <p:nvPr/>
          </p:nvSpPr>
          <p:spPr>
            <a:xfrm flipV="1">
              <a:off x="2949986" y="4002202"/>
              <a:ext cx="167341" cy="167341"/>
            </a:xfrm>
            <a:custGeom>
              <a:avLst/>
              <a:gdLst>
                <a:gd name="connsiteX0" fmla="*/ 167606 w 167341"/>
                <a:gd name="connsiteY0" fmla="*/ 167754 h 167341"/>
                <a:gd name="connsiteX1" fmla="*/ 4801 w 167341"/>
                <a:gd name="connsiteY1" fmla="*/ 4948 h 167341"/>
                <a:gd name="connsiteX2" fmla="*/ 167606 w 167341"/>
                <a:gd name="connsiteY2" fmla="*/ 167754 h 16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341" h="167341">
                  <a:moveTo>
                    <a:pt x="167606" y="167754"/>
                  </a:moveTo>
                  <a:cubicBezTo>
                    <a:pt x="-42383" y="121198"/>
                    <a:pt x="4801" y="4948"/>
                    <a:pt x="4801" y="4948"/>
                  </a:cubicBezTo>
                  <a:cubicBezTo>
                    <a:pt x="4801" y="4948"/>
                    <a:pt x="121051" y="-42235"/>
                    <a:pt x="167606" y="167754"/>
                  </a:cubicBezTo>
                </a:path>
              </a:pathLst>
            </a:custGeom>
            <a:solidFill>
              <a:srgbClr val="FFFFFF"/>
            </a:solidFill>
            <a:ln w="10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 dirty="0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951501FA-E1E1-AE6F-80B4-BD030A508AD6}"/>
                </a:ext>
              </a:extLst>
            </p:cNvPr>
            <p:cNvSpPr/>
            <p:nvPr/>
          </p:nvSpPr>
          <p:spPr>
            <a:xfrm flipV="1">
              <a:off x="2949986" y="4144670"/>
              <a:ext cx="167341" cy="167341"/>
            </a:xfrm>
            <a:custGeom>
              <a:avLst/>
              <a:gdLst>
                <a:gd name="connsiteX0" fmla="*/ 167606 w 167341"/>
                <a:gd name="connsiteY0" fmla="*/ 167772 h 167341"/>
                <a:gd name="connsiteX1" fmla="*/ 4801 w 167341"/>
                <a:gd name="connsiteY1" fmla="*/ 4967 h 167341"/>
                <a:gd name="connsiteX2" fmla="*/ 167606 w 167341"/>
                <a:gd name="connsiteY2" fmla="*/ 167772 h 16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341" h="167341">
                  <a:moveTo>
                    <a:pt x="167606" y="167772"/>
                  </a:moveTo>
                  <a:cubicBezTo>
                    <a:pt x="-42383" y="121207"/>
                    <a:pt x="4801" y="4967"/>
                    <a:pt x="4801" y="4967"/>
                  </a:cubicBezTo>
                  <a:cubicBezTo>
                    <a:pt x="4801" y="4967"/>
                    <a:pt x="121051" y="-42217"/>
                    <a:pt x="167606" y="167772"/>
                  </a:cubicBezTo>
                </a:path>
              </a:pathLst>
            </a:custGeom>
            <a:solidFill>
              <a:srgbClr val="FFFFFF"/>
            </a:solidFill>
            <a:ln w="10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 dirty="0"/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F707F48B-930B-3829-EF98-ABBBAB32D508}"/>
                </a:ext>
              </a:extLst>
            </p:cNvPr>
            <p:cNvSpPr/>
            <p:nvPr/>
          </p:nvSpPr>
          <p:spPr>
            <a:xfrm flipV="1">
              <a:off x="2734894" y="3859868"/>
              <a:ext cx="167341" cy="167341"/>
            </a:xfrm>
            <a:custGeom>
              <a:avLst/>
              <a:gdLst>
                <a:gd name="connsiteX0" fmla="*/ 221 w 167341"/>
                <a:gd name="connsiteY0" fmla="*/ 167736 h 167341"/>
                <a:gd name="connsiteX1" fmla="*/ 163026 w 167341"/>
                <a:gd name="connsiteY1" fmla="*/ 4930 h 167341"/>
                <a:gd name="connsiteX2" fmla="*/ 221 w 167341"/>
                <a:gd name="connsiteY2" fmla="*/ 167736 h 16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341" h="167341">
                  <a:moveTo>
                    <a:pt x="221" y="167736"/>
                  </a:moveTo>
                  <a:cubicBezTo>
                    <a:pt x="210210" y="121180"/>
                    <a:pt x="163026" y="4930"/>
                    <a:pt x="163026" y="4930"/>
                  </a:cubicBezTo>
                  <a:cubicBezTo>
                    <a:pt x="163026" y="4930"/>
                    <a:pt x="46787" y="-42254"/>
                    <a:pt x="221" y="167736"/>
                  </a:cubicBezTo>
                </a:path>
              </a:pathLst>
            </a:custGeom>
            <a:solidFill>
              <a:srgbClr val="FFFFFF"/>
            </a:solidFill>
            <a:ln w="10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 dirty="0"/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2BE3996C-9D28-94E0-E47C-5CFF07EA1EB7}"/>
                </a:ext>
              </a:extLst>
            </p:cNvPr>
            <p:cNvSpPr/>
            <p:nvPr/>
          </p:nvSpPr>
          <p:spPr>
            <a:xfrm flipV="1">
              <a:off x="2734894" y="4002202"/>
              <a:ext cx="167341" cy="167341"/>
            </a:xfrm>
            <a:custGeom>
              <a:avLst/>
              <a:gdLst>
                <a:gd name="connsiteX0" fmla="*/ 221 w 167341"/>
                <a:gd name="connsiteY0" fmla="*/ 167754 h 167341"/>
                <a:gd name="connsiteX1" fmla="*/ 163026 w 167341"/>
                <a:gd name="connsiteY1" fmla="*/ 4948 h 167341"/>
                <a:gd name="connsiteX2" fmla="*/ 221 w 167341"/>
                <a:gd name="connsiteY2" fmla="*/ 167754 h 16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341" h="167341">
                  <a:moveTo>
                    <a:pt x="221" y="167754"/>
                  </a:moveTo>
                  <a:cubicBezTo>
                    <a:pt x="210210" y="121198"/>
                    <a:pt x="163026" y="4948"/>
                    <a:pt x="163026" y="4948"/>
                  </a:cubicBezTo>
                  <a:cubicBezTo>
                    <a:pt x="163026" y="4948"/>
                    <a:pt x="46787" y="-42235"/>
                    <a:pt x="221" y="167754"/>
                  </a:cubicBezTo>
                </a:path>
              </a:pathLst>
            </a:custGeom>
            <a:solidFill>
              <a:srgbClr val="FFFFFF"/>
            </a:solidFill>
            <a:ln w="10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 dirty="0"/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99C963EA-7D81-7032-363D-215CCCC554D9}"/>
                </a:ext>
              </a:extLst>
            </p:cNvPr>
            <p:cNvSpPr/>
            <p:nvPr/>
          </p:nvSpPr>
          <p:spPr>
            <a:xfrm flipV="1">
              <a:off x="2734894" y="4144670"/>
              <a:ext cx="167341" cy="167341"/>
            </a:xfrm>
            <a:custGeom>
              <a:avLst/>
              <a:gdLst>
                <a:gd name="connsiteX0" fmla="*/ 221 w 167341"/>
                <a:gd name="connsiteY0" fmla="*/ 167772 h 167341"/>
                <a:gd name="connsiteX1" fmla="*/ 163026 w 167341"/>
                <a:gd name="connsiteY1" fmla="*/ 4967 h 167341"/>
                <a:gd name="connsiteX2" fmla="*/ 221 w 167341"/>
                <a:gd name="connsiteY2" fmla="*/ 167772 h 16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341" h="167341">
                  <a:moveTo>
                    <a:pt x="221" y="167772"/>
                  </a:moveTo>
                  <a:cubicBezTo>
                    <a:pt x="210210" y="121207"/>
                    <a:pt x="163026" y="4967"/>
                    <a:pt x="163026" y="4967"/>
                  </a:cubicBezTo>
                  <a:cubicBezTo>
                    <a:pt x="163026" y="4967"/>
                    <a:pt x="46787" y="-42217"/>
                    <a:pt x="221" y="167772"/>
                  </a:cubicBezTo>
                </a:path>
              </a:pathLst>
            </a:custGeom>
            <a:solidFill>
              <a:srgbClr val="FFFFFF"/>
            </a:solidFill>
            <a:ln w="10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 dirty="0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FDFC7645-4631-095C-811C-26E052274884}"/>
                </a:ext>
              </a:extLst>
            </p:cNvPr>
            <p:cNvSpPr/>
            <p:nvPr/>
          </p:nvSpPr>
          <p:spPr>
            <a:xfrm flipV="1">
              <a:off x="2922043" y="3420715"/>
              <a:ext cx="8135" cy="215086"/>
            </a:xfrm>
            <a:custGeom>
              <a:avLst/>
              <a:gdLst>
                <a:gd name="connsiteX0" fmla="*/ 4310 w 8135"/>
                <a:gd name="connsiteY0" fmla="*/ 322 h 215086"/>
                <a:gd name="connsiteX1" fmla="*/ 2035 w 8135"/>
                <a:gd name="connsiteY1" fmla="*/ 33933 h 215086"/>
                <a:gd name="connsiteX2" fmla="*/ 737 w 8135"/>
                <a:gd name="connsiteY2" fmla="*/ 68379 h 215086"/>
                <a:gd name="connsiteX3" fmla="*/ 243 w 8135"/>
                <a:gd name="connsiteY3" fmla="*/ 107870 h 215086"/>
                <a:gd name="connsiteX4" fmla="*/ 727 w 8135"/>
                <a:gd name="connsiteY4" fmla="*/ 147351 h 215086"/>
                <a:gd name="connsiteX5" fmla="*/ 2014 w 8135"/>
                <a:gd name="connsiteY5" fmla="*/ 181807 h 215086"/>
                <a:gd name="connsiteX6" fmla="*/ 4310 w 8135"/>
                <a:gd name="connsiteY6" fmla="*/ 215408 h 215086"/>
                <a:gd name="connsiteX7" fmla="*/ 6607 w 8135"/>
                <a:gd name="connsiteY7" fmla="*/ 181807 h 215086"/>
                <a:gd name="connsiteX8" fmla="*/ 7884 w 8135"/>
                <a:gd name="connsiteY8" fmla="*/ 147351 h 215086"/>
                <a:gd name="connsiteX9" fmla="*/ 8378 w 8135"/>
                <a:gd name="connsiteY9" fmla="*/ 107870 h 215086"/>
                <a:gd name="connsiteX10" fmla="*/ 7873 w 8135"/>
                <a:gd name="connsiteY10" fmla="*/ 68379 h 215086"/>
                <a:gd name="connsiteX11" fmla="*/ 6586 w 8135"/>
                <a:gd name="connsiteY11" fmla="*/ 33933 h 215086"/>
                <a:gd name="connsiteX12" fmla="*/ 4310 w 8135"/>
                <a:gd name="connsiteY12" fmla="*/ 322 h 21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5" h="215086">
                  <a:moveTo>
                    <a:pt x="4310" y="322"/>
                  </a:moveTo>
                  <a:cubicBezTo>
                    <a:pt x="4310" y="322"/>
                    <a:pt x="3013" y="13770"/>
                    <a:pt x="2035" y="33933"/>
                  </a:cubicBezTo>
                  <a:cubicBezTo>
                    <a:pt x="1674" y="44014"/>
                    <a:pt x="984" y="55774"/>
                    <a:pt x="737" y="68379"/>
                  </a:cubicBezTo>
                  <a:cubicBezTo>
                    <a:pt x="397" y="80983"/>
                    <a:pt x="335" y="94421"/>
                    <a:pt x="243" y="107870"/>
                  </a:cubicBezTo>
                  <a:cubicBezTo>
                    <a:pt x="335" y="121319"/>
                    <a:pt x="377" y="134747"/>
                    <a:pt x="727" y="147351"/>
                  </a:cubicBezTo>
                  <a:cubicBezTo>
                    <a:pt x="974" y="159956"/>
                    <a:pt x="1664" y="171715"/>
                    <a:pt x="2014" y="181807"/>
                  </a:cubicBezTo>
                  <a:cubicBezTo>
                    <a:pt x="3002" y="201960"/>
                    <a:pt x="4310" y="215408"/>
                    <a:pt x="4310" y="215408"/>
                  </a:cubicBezTo>
                  <a:cubicBezTo>
                    <a:pt x="4310" y="215408"/>
                    <a:pt x="5618" y="201960"/>
                    <a:pt x="6607" y="181807"/>
                  </a:cubicBezTo>
                  <a:cubicBezTo>
                    <a:pt x="6957" y="171715"/>
                    <a:pt x="7647" y="159956"/>
                    <a:pt x="7884" y="147351"/>
                  </a:cubicBezTo>
                  <a:cubicBezTo>
                    <a:pt x="8244" y="134747"/>
                    <a:pt x="8285" y="121319"/>
                    <a:pt x="8378" y="107870"/>
                  </a:cubicBezTo>
                  <a:cubicBezTo>
                    <a:pt x="8285" y="94421"/>
                    <a:pt x="8223" y="80983"/>
                    <a:pt x="7873" y="68379"/>
                  </a:cubicBezTo>
                  <a:cubicBezTo>
                    <a:pt x="7626" y="55774"/>
                    <a:pt x="6957" y="44014"/>
                    <a:pt x="6586" y="33933"/>
                  </a:cubicBezTo>
                  <a:cubicBezTo>
                    <a:pt x="5608" y="13770"/>
                    <a:pt x="4310" y="322"/>
                    <a:pt x="4310" y="322"/>
                  </a:cubicBezTo>
                </a:path>
              </a:pathLst>
            </a:custGeom>
            <a:solidFill>
              <a:srgbClr val="FFFFFF"/>
            </a:solidFill>
            <a:ln w="10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 dirty="0"/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E6C76706-1FC7-28EF-20C2-5C2C53B9CDEC}"/>
                </a:ext>
              </a:extLst>
            </p:cNvPr>
            <p:cNvSpPr/>
            <p:nvPr/>
          </p:nvSpPr>
          <p:spPr>
            <a:xfrm flipV="1">
              <a:off x="3113260" y="3564964"/>
              <a:ext cx="8135" cy="215086"/>
            </a:xfrm>
            <a:custGeom>
              <a:avLst/>
              <a:gdLst>
                <a:gd name="connsiteX0" fmla="*/ 4335 w 8135"/>
                <a:gd name="connsiteY0" fmla="*/ 340 h 215086"/>
                <a:gd name="connsiteX1" fmla="*/ 2059 w 8135"/>
                <a:gd name="connsiteY1" fmla="*/ 33952 h 215086"/>
                <a:gd name="connsiteX2" fmla="*/ 772 w 8135"/>
                <a:gd name="connsiteY2" fmla="*/ 68397 h 215086"/>
                <a:gd name="connsiteX3" fmla="*/ 267 w 8135"/>
                <a:gd name="connsiteY3" fmla="*/ 107889 h 215086"/>
                <a:gd name="connsiteX4" fmla="*/ 762 w 8135"/>
                <a:gd name="connsiteY4" fmla="*/ 147370 h 215086"/>
                <a:gd name="connsiteX5" fmla="*/ 2039 w 8135"/>
                <a:gd name="connsiteY5" fmla="*/ 181826 h 215086"/>
                <a:gd name="connsiteX6" fmla="*/ 4335 w 8135"/>
                <a:gd name="connsiteY6" fmla="*/ 215427 h 215086"/>
                <a:gd name="connsiteX7" fmla="*/ 6631 w 8135"/>
                <a:gd name="connsiteY7" fmla="*/ 181826 h 215086"/>
                <a:gd name="connsiteX8" fmla="*/ 7908 w 8135"/>
                <a:gd name="connsiteY8" fmla="*/ 147370 h 215086"/>
                <a:gd name="connsiteX9" fmla="*/ 8403 w 8135"/>
                <a:gd name="connsiteY9" fmla="*/ 107889 h 215086"/>
                <a:gd name="connsiteX10" fmla="*/ 7908 w 8135"/>
                <a:gd name="connsiteY10" fmla="*/ 68397 h 215086"/>
                <a:gd name="connsiteX11" fmla="*/ 6611 w 8135"/>
                <a:gd name="connsiteY11" fmla="*/ 33952 h 215086"/>
                <a:gd name="connsiteX12" fmla="*/ 4335 w 8135"/>
                <a:gd name="connsiteY12" fmla="*/ 340 h 21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5" h="215086">
                  <a:moveTo>
                    <a:pt x="4335" y="340"/>
                  </a:moveTo>
                  <a:cubicBezTo>
                    <a:pt x="4335" y="340"/>
                    <a:pt x="3038" y="13789"/>
                    <a:pt x="2059" y="33952"/>
                  </a:cubicBezTo>
                  <a:cubicBezTo>
                    <a:pt x="1689" y="44033"/>
                    <a:pt x="1019" y="55793"/>
                    <a:pt x="772" y="68397"/>
                  </a:cubicBezTo>
                  <a:cubicBezTo>
                    <a:pt x="422" y="81002"/>
                    <a:pt x="360" y="94440"/>
                    <a:pt x="267" y="107889"/>
                  </a:cubicBezTo>
                  <a:cubicBezTo>
                    <a:pt x="360" y="121337"/>
                    <a:pt x="401" y="134766"/>
                    <a:pt x="762" y="147370"/>
                  </a:cubicBezTo>
                  <a:cubicBezTo>
                    <a:pt x="999" y="159974"/>
                    <a:pt x="1689" y="171734"/>
                    <a:pt x="2039" y="181826"/>
                  </a:cubicBezTo>
                  <a:cubicBezTo>
                    <a:pt x="3027" y="201978"/>
                    <a:pt x="4335" y="215427"/>
                    <a:pt x="4335" y="215427"/>
                  </a:cubicBezTo>
                  <a:cubicBezTo>
                    <a:pt x="4335" y="215427"/>
                    <a:pt x="5643" y="201978"/>
                    <a:pt x="6631" y="181826"/>
                  </a:cubicBezTo>
                  <a:cubicBezTo>
                    <a:pt x="6982" y="171734"/>
                    <a:pt x="7671" y="159974"/>
                    <a:pt x="7908" y="147370"/>
                  </a:cubicBezTo>
                  <a:cubicBezTo>
                    <a:pt x="8269" y="134766"/>
                    <a:pt x="8310" y="121337"/>
                    <a:pt x="8403" y="107889"/>
                  </a:cubicBezTo>
                  <a:cubicBezTo>
                    <a:pt x="8310" y="94440"/>
                    <a:pt x="8248" y="81002"/>
                    <a:pt x="7908" y="68397"/>
                  </a:cubicBezTo>
                  <a:cubicBezTo>
                    <a:pt x="7651" y="55793"/>
                    <a:pt x="6971" y="44033"/>
                    <a:pt x="6611" y="33952"/>
                  </a:cubicBezTo>
                  <a:cubicBezTo>
                    <a:pt x="5633" y="13789"/>
                    <a:pt x="4335" y="340"/>
                    <a:pt x="4335" y="340"/>
                  </a:cubicBezTo>
                </a:path>
              </a:pathLst>
            </a:custGeom>
            <a:solidFill>
              <a:srgbClr val="FFFFFF"/>
            </a:solidFill>
            <a:ln w="10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 dirty="0"/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C2464D28-C64D-F420-973B-72ECF06B9A5F}"/>
                </a:ext>
              </a:extLst>
            </p:cNvPr>
            <p:cNvSpPr/>
            <p:nvPr/>
          </p:nvSpPr>
          <p:spPr>
            <a:xfrm flipV="1">
              <a:off x="2730827" y="3564964"/>
              <a:ext cx="8135" cy="215086"/>
            </a:xfrm>
            <a:custGeom>
              <a:avLst/>
              <a:gdLst>
                <a:gd name="connsiteX0" fmla="*/ 4286 w 8135"/>
                <a:gd name="connsiteY0" fmla="*/ 340 h 215086"/>
                <a:gd name="connsiteX1" fmla="*/ 2010 w 8135"/>
                <a:gd name="connsiteY1" fmla="*/ 33952 h 215086"/>
                <a:gd name="connsiteX2" fmla="*/ 723 w 8135"/>
                <a:gd name="connsiteY2" fmla="*/ 68397 h 215086"/>
                <a:gd name="connsiteX3" fmla="*/ 218 w 8135"/>
                <a:gd name="connsiteY3" fmla="*/ 107889 h 215086"/>
                <a:gd name="connsiteX4" fmla="*/ 712 w 8135"/>
                <a:gd name="connsiteY4" fmla="*/ 147370 h 215086"/>
                <a:gd name="connsiteX5" fmla="*/ 1989 w 8135"/>
                <a:gd name="connsiteY5" fmla="*/ 181826 h 215086"/>
                <a:gd name="connsiteX6" fmla="*/ 4286 w 8135"/>
                <a:gd name="connsiteY6" fmla="*/ 215427 h 215086"/>
                <a:gd name="connsiteX7" fmla="*/ 6582 w 8135"/>
                <a:gd name="connsiteY7" fmla="*/ 181826 h 215086"/>
                <a:gd name="connsiteX8" fmla="*/ 7859 w 8135"/>
                <a:gd name="connsiteY8" fmla="*/ 147370 h 215086"/>
                <a:gd name="connsiteX9" fmla="*/ 8353 w 8135"/>
                <a:gd name="connsiteY9" fmla="*/ 107889 h 215086"/>
                <a:gd name="connsiteX10" fmla="*/ 7859 w 8135"/>
                <a:gd name="connsiteY10" fmla="*/ 68397 h 215086"/>
                <a:gd name="connsiteX11" fmla="*/ 6561 w 8135"/>
                <a:gd name="connsiteY11" fmla="*/ 33952 h 215086"/>
                <a:gd name="connsiteX12" fmla="*/ 4286 w 8135"/>
                <a:gd name="connsiteY12" fmla="*/ 340 h 21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5" h="215086">
                  <a:moveTo>
                    <a:pt x="4286" y="340"/>
                  </a:moveTo>
                  <a:cubicBezTo>
                    <a:pt x="4286" y="340"/>
                    <a:pt x="2988" y="13789"/>
                    <a:pt x="2010" y="33952"/>
                  </a:cubicBezTo>
                  <a:cubicBezTo>
                    <a:pt x="1649" y="44033"/>
                    <a:pt x="970" y="55793"/>
                    <a:pt x="723" y="68397"/>
                  </a:cubicBezTo>
                  <a:cubicBezTo>
                    <a:pt x="372" y="81002"/>
                    <a:pt x="311" y="94440"/>
                    <a:pt x="218" y="107889"/>
                  </a:cubicBezTo>
                  <a:cubicBezTo>
                    <a:pt x="311" y="121337"/>
                    <a:pt x="352" y="134766"/>
                    <a:pt x="712" y="147370"/>
                  </a:cubicBezTo>
                  <a:cubicBezTo>
                    <a:pt x="949" y="159974"/>
                    <a:pt x="1639" y="171734"/>
                    <a:pt x="1989" y="181826"/>
                  </a:cubicBezTo>
                  <a:cubicBezTo>
                    <a:pt x="2978" y="201978"/>
                    <a:pt x="4286" y="215427"/>
                    <a:pt x="4286" y="215427"/>
                  </a:cubicBezTo>
                  <a:cubicBezTo>
                    <a:pt x="4286" y="215427"/>
                    <a:pt x="5593" y="201978"/>
                    <a:pt x="6582" y="181826"/>
                  </a:cubicBezTo>
                  <a:cubicBezTo>
                    <a:pt x="6932" y="171734"/>
                    <a:pt x="7622" y="159974"/>
                    <a:pt x="7859" y="147370"/>
                  </a:cubicBezTo>
                  <a:cubicBezTo>
                    <a:pt x="8219" y="134766"/>
                    <a:pt x="8260" y="121337"/>
                    <a:pt x="8353" y="107889"/>
                  </a:cubicBezTo>
                  <a:cubicBezTo>
                    <a:pt x="8260" y="94440"/>
                    <a:pt x="8199" y="81002"/>
                    <a:pt x="7859" y="68397"/>
                  </a:cubicBezTo>
                  <a:cubicBezTo>
                    <a:pt x="7601" y="55793"/>
                    <a:pt x="6922" y="44033"/>
                    <a:pt x="6561" y="33952"/>
                  </a:cubicBezTo>
                  <a:cubicBezTo>
                    <a:pt x="5583" y="13789"/>
                    <a:pt x="4286" y="340"/>
                    <a:pt x="4286" y="340"/>
                  </a:cubicBezTo>
                </a:path>
              </a:pathLst>
            </a:custGeom>
            <a:solidFill>
              <a:srgbClr val="FFFFFF"/>
            </a:solidFill>
            <a:ln w="10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 dirty="0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594AAE80-2177-0BAC-AA34-7B559EDA46FF}"/>
                </a:ext>
              </a:extLst>
            </p:cNvPr>
            <p:cNvSpPr/>
            <p:nvPr/>
          </p:nvSpPr>
          <p:spPr>
            <a:xfrm flipV="1">
              <a:off x="2920993" y="3922354"/>
              <a:ext cx="12696" cy="474957"/>
            </a:xfrm>
            <a:custGeom>
              <a:avLst/>
              <a:gdLst>
                <a:gd name="connsiteX0" fmla="*/ 12559 w 12696"/>
                <a:gd name="connsiteY0" fmla="*/ 391 h 474957"/>
                <a:gd name="connsiteX1" fmla="*/ 12940 w 12696"/>
                <a:gd name="connsiteY1" fmla="*/ 126135 h 474957"/>
                <a:gd name="connsiteX2" fmla="*/ 11643 w 12696"/>
                <a:gd name="connsiteY2" fmla="*/ 254361 h 474957"/>
                <a:gd name="connsiteX3" fmla="*/ 9316 w 12696"/>
                <a:gd name="connsiteY3" fmla="*/ 366225 h 474957"/>
                <a:gd name="connsiteX4" fmla="*/ 6690 w 12696"/>
                <a:gd name="connsiteY4" fmla="*/ 445341 h 474957"/>
                <a:gd name="connsiteX5" fmla="*/ 5361 w 12696"/>
                <a:gd name="connsiteY5" fmla="*/ 475349 h 474957"/>
                <a:gd name="connsiteX6" fmla="*/ 4239 w 12696"/>
                <a:gd name="connsiteY6" fmla="*/ 445331 h 474957"/>
                <a:gd name="connsiteX7" fmla="*/ 2179 w 12696"/>
                <a:gd name="connsiteY7" fmla="*/ 366204 h 474957"/>
                <a:gd name="connsiteX8" fmla="*/ 635 w 12696"/>
                <a:gd name="connsiteY8" fmla="*/ 254330 h 474957"/>
                <a:gd name="connsiteX9" fmla="*/ 243 w 12696"/>
                <a:gd name="connsiteY9" fmla="*/ 126084 h 474957"/>
                <a:gd name="connsiteX10" fmla="*/ 1500 w 12696"/>
                <a:gd name="connsiteY10" fmla="*/ 391 h 47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96" h="474957">
                  <a:moveTo>
                    <a:pt x="12559" y="391"/>
                  </a:moveTo>
                  <a:cubicBezTo>
                    <a:pt x="12673" y="40603"/>
                    <a:pt x="12807" y="83349"/>
                    <a:pt x="12940" y="126135"/>
                  </a:cubicBezTo>
                  <a:cubicBezTo>
                    <a:pt x="12498" y="169777"/>
                    <a:pt x="12055" y="213428"/>
                    <a:pt x="11643" y="254361"/>
                  </a:cubicBezTo>
                  <a:cubicBezTo>
                    <a:pt x="11252" y="295284"/>
                    <a:pt x="9944" y="333478"/>
                    <a:pt x="9316" y="366225"/>
                  </a:cubicBezTo>
                  <a:cubicBezTo>
                    <a:pt x="8615" y="398961"/>
                    <a:pt x="7287" y="426239"/>
                    <a:pt x="6690" y="445341"/>
                  </a:cubicBezTo>
                  <a:cubicBezTo>
                    <a:pt x="5845" y="464443"/>
                    <a:pt x="5361" y="475349"/>
                    <a:pt x="5361" y="475349"/>
                  </a:cubicBezTo>
                  <a:cubicBezTo>
                    <a:pt x="5361" y="475349"/>
                    <a:pt x="4949" y="464433"/>
                    <a:pt x="4239" y="445331"/>
                  </a:cubicBezTo>
                  <a:cubicBezTo>
                    <a:pt x="3796" y="426229"/>
                    <a:pt x="2653" y="398940"/>
                    <a:pt x="2179" y="366204"/>
                  </a:cubicBezTo>
                  <a:cubicBezTo>
                    <a:pt x="1768" y="333447"/>
                    <a:pt x="738" y="295243"/>
                    <a:pt x="635" y="254330"/>
                  </a:cubicBezTo>
                  <a:cubicBezTo>
                    <a:pt x="511" y="213387"/>
                    <a:pt x="388" y="169735"/>
                    <a:pt x="243" y="126084"/>
                  </a:cubicBezTo>
                  <a:cubicBezTo>
                    <a:pt x="676" y="83318"/>
                    <a:pt x="1098" y="40582"/>
                    <a:pt x="1500" y="391"/>
                  </a:cubicBezTo>
                  <a:close/>
                </a:path>
              </a:pathLst>
            </a:custGeom>
            <a:solidFill>
              <a:srgbClr val="FFFFFF"/>
            </a:solidFill>
            <a:ln w="10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 dirty="0"/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62962ABD-AB18-6693-AE92-E4F69AEADD48}"/>
                </a:ext>
              </a:extLst>
            </p:cNvPr>
            <p:cNvSpPr/>
            <p:nvPr/>
          </p:nvSpPr>
          <p:spPr>
            <a:xfrm flipV="1">
              <a:off x="2510354" y="4397312"/>
              <a:ext cx="867060" cy="574844"/>
            </a:xfrm>
            <a:custGeom>
              <a:avLst/>
              <a:gdLst>
                <a:gd name="connsiteX0" fmla="*/ 831807 w 867060"/>
                <a:gd name="connsiteY0" fmla="*/ 575355 h 574844"/>
                <a:gd name="connsiteX1" fmla="*/ 284 w 867060"/>
                <a:gd name="connsiteY1" fmla="*/ 575355 h 574844"/>
                <a:gd name="connsiteX2" fmla="*/ 438870 w 867060"/>
                <a:gd name="connsiteY2" fmla="*/ 506834 h 574844"/>
                <a:gd name="connsiteX3" fmla="*/ 94610 w 867060"/>
                <a:gd name="connsiteY3" fmla="*/ 424103 h 574844"/>
                <a:gd name="connsiteX4" fmla="*/ 47859 w 867060"/>
                <a:gd name="connsiteY4" fmla="*/ 383396 h 574844"/>
                <a:gd name="connsiteX5" fmla="*/ 99707 w 867060"/>
                <a:gd name="connsiteY5" fmla="*/ 324298 h 574844"/>
                <a:gd name="connsiteX6" fmla="*/ 470947 w 867060"/>
                <a:gd name="connsiteY6" fmla="*/ 273274 h 574844"/>
                <a:gd name="connsiteX7" fmla="*/ 135059 w 867060"/>
                <a:gd name="connsiteY7" fmla="*/ 164479 h 574844"/>
                <a:gd name="connsiteX8" fmla="*/ 105042 w 867060"/>
                <a:gd name="connsiteY8" fmla="*/ 120415 h 574844"/>
                <a:gd name="connsiteX9" fmla="*/ 108625 w 867060"/>
                <a:gd name="connsiteY9" fmla="*/ 108460 h 574844"/>
                <a:gd name="connsiteX10" fmla="*/ 698844 w 867060"/>
                <a:gd name="connsiteY10" fmla="*/ 121178 h 574844"/>
                <a:gd name="connsiteX11" fmla="*/ 320097 w 867060"/>
                <a:gd name="connsiteY11" fmla="*/ 118315 h 574844"/>
                <a:gd name="connsiteX12" fmla="*/ 745307 w 867060"/>
                <a:gd name="connsiteY12" fmla="*/ 238818 h 574844"/>
                <a:gd name="connsiteX13" fmla="*/ 787116 w 867060"/>
                <a:gd name="connsiteY13" fmla="*/ 278319 h 574844"/>
                <a:gd name="connsiteX14" fmla="*/ 735308 w 867060"/>
                <a:gd name="connsiteY14" fmla="*/ 337057 h 574844"/>
                <a:gd name="connsiteX15" fmla="*/ 445471 w 867060"/>
                <a:gd name="connsiteY15" fmla="*/ 389276 h 574844"/>
                <a:gd name="connsiteX16" fmla="*/ 831694 w 867060"/>
                <a:gd name="connsiteY16" fmla="*/ 497000 h 574844"/>
                <a:gd name="connsiteX17" fmla="*/ 867344 w 867060"/>
                <a:gd name="connsiteY17" fmla="*/ 537645 h 574844"/>
                <a:gd name="connsiteX18" fmla="*/ 831807 w 867060"/>
                <a:gd name="connsiteY18" fmla="*/ 575355 h 57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67060" h="574844">
                  <a:moveTo>
                    <a:pt x="831807" y="575355"/>
                  </a:moveTo>
                  <a:lnTo>
                    <a:pt x="284" y="575355"/>
                  </a:lnTo>
                  <a:cubicBezTo>
                    <a:pt x="39816" y="571277"/>
                    <a:pt x="438870" y="506834"/>
                    <a:pt x="438870" y="506834"/>
                  </a:cubicBezTo>
                  <a:cubicBezTo>
                    <a:pt x="410706" y="501212"/>
                    <a:pt x="156911" y="437078"/>
                    <a:pt x="94610" y="424103"/>
                  </a:cubicBezTo>
                  <a:cubicBezTo>
                    <a:pt x="71214" y="419191"/>
                    <a:pt x="52266" y="403755"/>
                    <a:pt x="47859" y="383396"/>
                  </a:cubicBezTo>
                  <a:cubicBezTo>
                    <a:pt x="41824" y="355593"/>
                    <a:pt x="65046" y="329138"/>
                    <a:pt x="99707" y="324298"/>
                  </a:cubicBezTo>
                  <a:lnTo>
                    <a:pt x="470947" y="273274"/>
                  </a:lnTo>
                  <a:lnTo>
                    <a:pt x="135059" y="164479"/>
                  </a:lnTo>
                  <a:cubicBezTo>
                    <a:pt x="106823" y="153965"/>
                    <a:pt x="104238" y="132021"/>
                    <a:pt x="105042" y="120415"/>
                  </a:cubicBezTo>
                  <a:cubicBezTo>
                    <a:pt x="105340" y="116193"/>
                    <a:pt x="106514" y="112105"/>
                    <a:pt x="108625" y="108460"/>
                  </a:cubicBezTo>
                  <a:cubicBezTo>
                    <a:pt x="191387" y="-34914"/>
                    <a:pt x="610388" y="-40228"/>
                    <a:pt x="698844" y="121178"/>
                  </a:cubicBezTo>
                  <a:lnTo>
                    <a:pt x="320097" y="118315"/>
                  </a:lnTo>
                  <a:cubicBezTo>
                    <a:pt x="320097" y="118315"/>
                    <a:pt x="695395" y="224998"/>
                    <a:pt x="745307" y="238818"/>
                  </a:cubicBezTo>
                  <a:cubicBezTo>
                    <a:pt x="766407" y="244708"/>
                    <a:pt x="783079" y="259392"/>
                    <a:pt x="787116" y="278319"/>
                  </a:cubicBezTo>
                  <a:cubicBezTo>
                    <a:pt x="793037" y="306010"/>
                    <a:pt x="769846" y="332310"/>
                    <a:pt x="735308" y="337057"/>
                  </a:cubicBezTo>
                  <a:lnTo>
                    <a:pt x="445471" y="389276"/>
                  </a:lnTo>
                  <a:cubicBezTo>
                    <a:pt x="476137" y="396361"/>
                    <a:pt x="831694" y="497000"/>
                    <a:pt x="831694" y="497000"/>
                  </a:cubicBezTo>
                  <a:cubicBezTo>
                    <a:pt x="850848" y="501809"/>
                    <a:pt x="867344" y="520880"/>
                    <a:pt x="867344" y="537645"/>
                  </a:cubicBezTo>
                  <a:cubicBezTo>
                    <a:pt x="867344" y="554955"/>
                    <a:pt x="855677" y="575355"/>
                    <a:pt x="831807" y="575355"/>
                  </a:cubicBezTo>
                </a:path>
              </a:pathLst>
            </a:custGeom>
            <a:solidFill>
              <a:srgbClr val="3871C1"/>
            </a:solidFill>
            <a:ln w="10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 dirty="0"/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57662D08-9604-9CAC-92FE-F841475B789E}"/>
              </a:ext>
            </a:extLst>
          </p:cNvPr>
          <p:cNvGrpSpPr/>
          <p:nvPr/>
        </p:nvGrpSpPr>
        <p:grpSpPr>
          <a:xfrm>
            <a:off x="3802147" y="-111007"/>
            <a:ext cx="2259293" cy="1214861"/>
            <a:chOff x="3521288" y="-97149"/>
            <a:chExt cx="2259293" cy="1214861"/>
          </a:xfrm>
        </p:grpSpPr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09F306C7-6914-70F6-EC43-78A09D9FA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13172" y="-97149"/>
              <a:ext cx="875524" cy="875524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4582BA23-7431-3BEA-A412-6837F4481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21288" y="242188"/>
              <a:ext cx="875524" cy="875524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C5A5A3EC-F681-FCEA-63F5-52CF1E29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05057" y="242188"/>
              <a:ext cx="875524" cy="875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2835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A29C7-36C6-1D83-C251-7115323C5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4B09EB1-1F83-336B-36AA-349611188435}"/>
              </a:ext>
            </a:extLst>
          </p:cNvPr>
          <p:cNvSpPr/>
          <p:nvPr/>
        </p:nvSpPr>
        <p:spPr>
          <a:xfrm>
            <a:off x="10439400" y="5578475"/>
            <a:ext cx="1737360" cy="126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D6F242C-39E7-0B8A-FA68-718F13CBDA12}"/>
              </a:ext>
            </a:extLst>
          </p:cNvPr>
          <p:cNvSpPr txBox="1"/>
          <p:nvPr/>
        </p:nvSpPr>
        <p:spPr>
          <a:xfrm>
            <a:off x="687357" y="65285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D444E2-A1ED-49C6-BA11-27BB48F7E371}" type="slidenum">
              <a:rPr kumimoji="0" lang="it-IT" sz="1800" b="0" i="0" u="none" strike="noStrike" kern="1200" cap="none" spc="0" normalizeH="0" baseline="0" noProof="0" smtClean="0">
                <a:ln>
                  <a:noFill/>
                </a:ln>
                <a:solidFill>
                  <a:srgbClr val="F4ECE2"/>
                </a:solidFill>
                <a:effectLst/>
                <a:uLnTx/>
                <a:uFillTx/>
                <a:latin typeface="Be Vietnam Pro Medium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4ECE2"/>
              </a:solidFill>
              <a:effectLst/>
              <a:uLnTx/>
              <a:uFillTx/>
              <a:latin typeface="Be Vietnam Pro Medium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1247C9B-E8F2-1A02-3D89-507726F8F2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65000"/>
                    </a14:imgEffect>
                  </a14:imgLayer>
                </a14:imgProps>
              </a:ext>
            </a:extLst>
          </a:blip>
          <a:srcRect t="9124" r="55265" b="7743"/>
          <a:stretch/>
        </p:blipFill>
        <p:spPr>
          <a:xfrm>
            <a:off x="15240" y="6196859"/>
            <a:ext cx="499622" cy="649614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DBBEF598-8E75-CF2B-5D43-2BB3C7CB8E62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it-IT" noProof="0" dirty="0">
                <a:solidFill>
                  <a:srgbClr val="000000"/>
                </a:solidFill>
                <a:latin typeface="Epilogue" pitchFamily="2" charset="0"/>
              </a:rPr>
              <a:t>Cosa ho testato</a:t>
            </a:r>
            <a:endParaRPr kumimoji="0" lang="it-IT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pilogue" pitchFamily="2" charset="0"/>
              <a:ea typeface="+mj-ea"/>
              <a:cs typeface="+mj-cs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9B67066-1622-D646-79BA-ADA7A50F32CB}"/>
              </a:ext>
            </a:extLst>
          </p:cNvPr>
          <p:cNvGrpSpPr/>
          <p:nvPr/>
        </p:nvGrpSpPr>
        <p:grpSpPr>
          <a:xfrm>
            <a:off x="4161243" y="482081"/>
            <a:ext cx="6263069" cy="3043668"/>
            <a:chOff x="2929971" y="1172611"/>
            <a:chExt cx="6263069" cy="3043668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2684FD05-1F82-B1CF-209F-DB8EBE120888}"/>
                </a:ext>
              </a:extLst>
            </p:cNvPr>
            <p:cNvGrpSpPr/>
            <p:nvPr/>
          </p:nvGrpSpPr>
          <p:grpSpPr>
            <a:xfrm>
              <a:off x="2929971" y="1172611"/>
              <a:ext cx="6263069" cy="3043668"/>
              <a:chOff x="2065875" y="2126933"/>
              <a:chExt cx="6263069" cy="3043668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FFF59A16-2A47-A4F8-00E6-AD3846520252}"/>
                  </a:ext>
                </a:extLst>
              </p:cNvPr>
              <p:cNvGrpSpPr/>
              <p:nvPr/>
            </p:nvGrpSpPr>
            <p:grpSpPr>
              <a:xfrm rot="641066">
                <a:off x="2065875" y="2888500"/>
                <a:ext cx="1217129" cy="2282101"/>
                <a:chOff x="6095865" y="2274712"/>
                <a:chExt cx="1217129" cy="1986613"/>
              </a:xfrm>
            </p:grpSpPr>
            <p:sp>
              <p:nvSpPr>
                <p:cNvPr id="13" name="Dijagram toka: Podaci 19">
                  <a:extLst>
                    <a:ext uri="{FF2B5EF4-FFF2-40B4-BE49-F238E27FC236}">
                      <a16:creationId xmlns:a16="http://schemas.microsoft.com/office/drawing/2014/main" id="{712F953F-5217-82EF-1956-3267B246B701}"/>
                    </a:ext>
                  </a:extLst>
                </p:cNvPr>
                <p:cNvSpPr/>
                <p:nvPr/>
              </p:nvSpPr>
              <p:spPr>
                <a:xfrm rot="1788341">
                  <a:off x="6238434" y="2722759"/>
                  <a:ext cx="1044615" cy="1538566"/>
                </a:xfrm>
                <a:prstGeom prst="flowChartInputOutpu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scene3d>
                  <a:camera prst="orthographicFront">
                    <a:rot lat="3011444" lon="18015251" rev="1980390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432054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t-IT" noProof="0" dirty="0"/>
                </a:p>
              </p:txBody>
            </p:sp>
            <p:sp>
              <p:nvSpPr>
                <p:cNvPr id="14" name="Dijagram toka: Podaci 18">
                  <a:extLst>
                    <a:ext uri="{FF2B5EF4-FFF2-40B4-BE49-F238E27FC236}">
                      <a16:creationId xmlns:a16="http://schemas.microsoft.com/office/drawing/2014/main" id="{BDA46521-986B-F80C-D4E5-D525B1557382}"/>
                    </a:ext>
                  </a:extLst>
                </p:cNvPr>
                <p:cNvSpPr/>
                <p:nvPr/>
              </p:nvSpPr>
              <p:spPr>
                <a:xfrm rot="1788341">
                  <a:off x="6256966" y="2600067"/>
                  <a:ext cx="1044615" cy="1538566"/>
                </a:xfrm>
                <a:prstGeom prst="flowChartInputOutpu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scene3d>
                  <a:camera prst="orthographicFront">
                    <a:rot lat="3011444" lon="18015251" rev="1980390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432054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t-IT" noProof="0" dirty="0"/>
                </a:p>
              </p:txBody>
            </p:sp>
            <p:sp>
              <p:nvSpPr>
                <p:cNvPr id="15" name="Dijagram toka: Podaci 17">
                  <a:extLst>
                    <a:ext uri="{FF2B5EF4-FFF2-40B4-BE49-F238E27FC236}">
                      <a16:creationId xmlns:a16="http://schemas.microsoft.com/office/drawing/2014/main" id="{CC6E245C-304E-FE1F-4A8D-0C8D575DC307}"/>
                    </a:ext>
                  </a:extLst>
                </p:cNvPr>
                <p:cNvSpPr/>
                <p:nvPr/>
              </p:nvSpPr>
              <p:spPr>
                <a:xfrm rot="1788341">
                  <a:off x="6256968" y="2456051"/>
                  <a:ext cx="1044615" cy="1538566"/>
                </a:xfrm>
                <a:prstGeom prst="flowChartInputOutpu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scene3d>
                  <a:camera prst="orthographicFront">
                    <a:rot lat="3011444" lon="18015251" rev="1980390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432054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t-IT" noProof="0" dirty="0"/>
                </a:p>
              </p:txBody>
            </p:sp>
            <p:sp>
              <p:nvSpPr>
                <p:cNvPr id="16" name="Dijagram toka: Podaci 16">
                  <a:extLst>
                    <a:ext uri="{FF2B5EF4-FFF2-40B4-BE49-F238E27FC236}">
                      <a16:creationId xmlns:a16="http://schemas.microsoft.com/office/drawing/2014/main" id="{4A9D9828-6193-4254-F0DC-00FF58CA20D1}"/>
                    </a:ext>
                  </a:extLst>
                </p:cNvPr>
                <p:cNvSpPr/>
                <p:nvPr/>
              </p:nvSpPr>
              <p:spPr>
                <a:xfrm rot="1788341">
                  <a:off x="6095865" y="2274712"/>
                  <a:ext cx="1217129" cy="1538566"/>
                </a:xfrm>
                <a:prstGeom prst="flowChartInputOutput">
                  <a:avLst/>
                </a:prstGeom>
                <a:solidFill>
                  <a:srgbClr val="FF0000"/>
                </a:solidFill>
                <a:scene3d>
                  <a:camera prst="orthographicFront">
                    <a:rot lat="3011444" lon="18015251" rev="1980390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432054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t-IT" noProof="0" dirty="0"/>
                </a:p>
              </p:txBody>
            </p:sp>
          </p:grpSp>
          <p:sp>
            <p:nvSpPr>
              <p:cNvPr id="10" name="TekstniOkvir 72">
                <a:extLst>
                  <a:ext uri="{FF2B5EF4-FFF2-40B4-BE49-F238E27FC236}">
                    <a16:creationId xmlns:a16="http://schemas.microsoft.com/office/drawing/2014/main" id="{B4BB7B0C-CFE6-2849-CE29-03CD2E312A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6383" y="2126933"/>
                <a:ext cx="3972561" cy="8925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2400" b="1" noProof="0" dirty="0">
                    <a:solidFill>
                      <a:schemeClr val="accent3"/>
                    </a:solidFill>
                    <a:latin typeface="+mj-lt"/>
                    <a:ea typeface="Arial Unicode MS" pitchFamily="34" charset="-128"/>
                    <a:cs typeface="Arial Unicode MS" pitchFamily="34" charset="-128"/>
                  </a:rPr>
                  <a:t>Gelatina di pesce </a:t>
                </a:r>
              </a:p>
              <a:p>
                <a:pPr algn="ctr"/>
                <a:r>
                  <a:rPr lang="it-IT" sz="2400" b="1" noProof="0" dirty="0">
                    <a:solidFill>
                      <a:schemeClr val="accent3"/>
                    </a:solidFill>
                    <a:latin typeface="+mj-lt"/>
                    <a:ea typeface="Arial Unicode MS" pitchFamily="34" charset="-128"/>
                    <a:cs typeface="Arial Unicode MS" pitchFamily="34" charset="-128"/>
                  </a:rPr>
                  <a:t>con composti </a:t>
                </a:r>
                <a:r>
                  <a:rPr lang="it-IT" sz="2800" b="1" noProof="0" dirty="0">
                    <a:solidFill>
                      <a:schemeClr val="accent1"/>
                    </a:solidFill>
                    <a:latin typeface="+mj-lt"/>
                    <a:ea typeface="Arial Unicode MS" pitchFamily="34" charset="-128"/>
                    <a:cs typeface="Arial Unicode MS" pitchFamily="34" charset="-128"/>
                  </a:rPr>
                  <a:t>bioattivi</a:t>
                </a:r>
                <a:endParaRPr lang="it-IT" sz="2400" b="1" noProof="0" dirty="0">
                  <a:solidFill>
                    <a:schemeClr val="accent1"/>
                  </a:solidFill>
                  <a:latin typeface="+mj-lt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C16E075-8071-AF8B-EAF5-5E7C4A625E85}"/>
                  </a:ext>
                </a:extLst>
              </p:cNvPr>
              <p:cNvSpPr txBox="1"/>
              <p:nvPr/>
            </p:nvSpPr>
            <p:spPr>
              <a:xfrm>
                <a:off x="4145943" y="3716208"/>
                <a:ext cx="32486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noProof="0" dirty="0">
                    <a:solidFill>
                      <a:schemeClr val="accent6"/>
                    </a:solidFill>
                    <a:latin typeface="+mj-lt"/>
                  </a:rPr>
                  <a:t>Plastica riciclabile e biodegradabile</a:t>
                </a:r>
              </a:p>
            </p:txBody>
          </p:sp>
          <p:sp>
            <p:nvSpPr>
              <p:cNvPr id="12" name="Accolade fermante 11">
                <a:extLst>
                  <a:ext uri="{FF2B5EF4-FFF2-40B4-BE49-F238E27FC236}">
                    <a16:creationId xmlns:a16="http://schemas.microsoft.com/office/drawing/2014/main" id="{E4B4558F-F6C4-320B-E55D-34675623D563}"/>
                  </a:ext>
                </a:extLst>
              </p:cNvPr>
              <p:cNvSpPr/>
              <p:nvPr/>
            </p:nvSpPr>
            <p:spPr>
              <a:xfrm>
                <a:off x="3758780" y="3844611"/>
                <a:ext cx="350455" cy="615315"/>
              </a:xfrm>
              <a:prstGeom prst="rightBrace">
                <a:avLst>
                  <a:gd name="adj1" fmla="val 0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noProof="0" dirty="0"/>
              </a:p>
            </p:txBody>
          </p:sp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1AEB99D-7656-01EC-C810-B08FEA35722E}"/>
                </a:ext>
              </a:extLst>
            </p:cNvPr>
            <p:cNvSpPr txBox="1"/>
            <p:nvPr/>
          </p:nvSpPr>
          <p:spPr>
            <a:xfrm rot="20688462">
              <a:off x="3182605" y="2535096"/>
              <a:ext cx="8835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noProof="0" dirty="0"/>
                <a:t>* * * * *</a:t>
              </a:r>
            </a:p>
            <a:p>
              <a:r>
                <a:rPr lang="it-IT" sz="1600" noProof="0" dirty="0"/>
                <a:t>* * * * *</a:t>
              </a:r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78474638-62D8-CDC9-4316-CE40F41F20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2461" y="2029704"/>
              <a:ext cx="2257903" cy="527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C04CCFA4-B770-B796-00A9-068C93F83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6930" y="4559941"/>
            <a:ext cx="2153301" cy="2153301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FFD0150-041A-45C3-D36F-0FECA27B54C3}"/>
              </a:ext>
            </a:extLst>
          </p:cNvPr>
          <p:cNvSpPr txBox="1"/>
          <p:nvPr/>
        </p:nvSpPr>
        <p:spPr>
          <a:xfrm rot="21442895">
            <a:off x="6495064" y="4560316"/>
            <a:ext cx="3257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solidFill>
                  <a:schemeClr val="tx2"/>
                </a:solidFill>
              </a:rPr>
              <a:t>È commestibile?</a:t>
            </a:r>
            <a:endParaRPr lang="it-IT" sz="2800" noProof="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1" name="Encre 40">
                <a:extLst>
                  <a:ext uri="{FF2B5EF4-FFF2-40B4-BE49-F238E27FC236}">
                    <a16:creationId xmlns:a16="http://schemas.microsoft.com/office/drawing/2014/main" id="{4DFC3CC6-0953-63CE-D50F-58503AAB8F80}"/>
                  </a:ext>
                </a:extLst>
              </p14:cNvPr>
              <p14:cNvContentPartPr/>
              <p14:nvPr/>
            </p14:nvContentPartPr>
            <p14:xfrm>
              <a:off x="8896644" y="4650371"/>
              <a:ext cx="771840" cy="465840"/>
            </p14:xfrm>
          </p:contentPart>
        </mc:Choice>
        <mc:Fallback>
          <p:pic>
            <p:nvPicPr>
              <p:cNvPr id="41" name="Encre 40">
                <a:extLst>
                  <a:ext uri="{FF2B5EF4-FFF2-40B4-BE49-F238E27FC236}">
                    <a16:creationId xmlns:a16="http://schemas.microsoft.com/office/drawing/2014/main" id="{4DFC3CC6-0953-63CE-D50F-58503AAB8F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79004" y="4632371"/>
                <a:ext cx="80748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8" name="Encre 47">
                <a:extLst>
                  <a:ext uri="{FF2B5EF4-FFF2-40B4-BE49-F238E27FC236}">
                    <a16:creationId xmlns:a16="http://schemas.microsoft.com/office/drawing/2014/main" id="{77DA86BF-2F19-2623-0675-16131AD89AE5}"/>
                  </a:ext>
                </a:extLst>
              </p14:cNvPr>
              <p14:cNvContentPartPr/>
              <p14:nvPr/>
            </p14:nvContentPartPr>
            <p14:xfrm>
              <a:off x="9591084" y="4880051"/>
              <a:ext cx="533160" cy="111960"/>
            </p14:xfrm>
          </p:contentPart>
        </mc:Choice>
        <mc:Fallback>
          <p:pic>
            <p:nvPicPr>
              <p:cNvPr id="48" name="Encre 47">
                <a:extLst>
                  <a:ext uri="{FF2B5EF4-FFF2-40B4-BE49-F238E27FC236}">
                    <a16:creationId xmlns:a16="http://schemas.microsoft.com/office/drawing/2014/main" id="{77DA86BF-2F19-2623-0675-16131AD89A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73444" y="4862411"/>
                <a:ext cx="568800" cy="147600"/>
              </a:xfrm>
              <a:prstGeom prst="rect">
                <a:avLst/>
              </a:prstGeom>
            </p:spPr>
          </p:pic>
        </mc:Fallback>
      </mc:AlternateContent>
      <p:pic>
        <p:nvPicPr>
          <p:cNvPr id="50" name="Image 49">
            <a:extLst>
              <a:ext uri="{FF2B5EF4-FFF2-40B4-BE49-F238E27FC236}">
                <a16:creationId xmlns:a16="http://schemas.microsoft.com/office/drawing/2014/main" id="{23B21933-558E-6A06-7007-3B086B13DB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910" y="4108060"/>
            <a:ext cx="2331892" cy="2331892"/>
          </a:xfrm>
          <a:prstGeom prst="rect">
            <a:avLst/>
          </a:prstGeom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7F6FDF89-D67E-D8EB-A8A0-873B77EEAD0C}"/>
              </a:ext>
            </a:extLst>
          </p:cNvPr>
          <p:cNvSpPr txBox="1"/>
          <p:nvPr/>
        </p:nvSpPr>
        <p:spPr>
          <a:xfrm rot="240523">
            <a:off x="2655409" y="4388761"/>
            <a:ext cx="2742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solidFill>
                  <a:schemeClr val="tx2"/>
                </a:solidFill>
              </a:rPr>
              <a:t>È resistente?</a:t>
            </a:r>
            <a:endParaRPr lang="it-IT" sz="2800" noProof="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5" name="Encre 54">
                <a:extLst>
                  <a:ext uri="{FF2B5EF4-FFF2-40B4-BE49-F238E27FC236}">
                    <a16:creationId xmlns:a16="http://schemas.microsoft.com/office/drawing/2014/main" id="{320779F8-F655-A1B0-9E95-B66578E2037C}"/>
                  </a:ext>
                </a:extLst>
              </p14:cNvPr>
              <p14:cNvContentPartPr/>
              <p14:nvPr/>
            </p14:nvContentPartPr>
            <p14:xfrm>
              <a:off x="2679408" y="4447450"/>
              <a:ext cx="1401120" cy="434520"/>
            </p14:xfrm>
          </p:contentPart>
        </mc:Choice>
        <mc:Fallback>
          <p:pic>
            <p:nvPicPr>
              <p:cNvPr id="55" name="Encre 54">
                <a:extLst>
                  <a:ext uri="{FF2B5EF4-FFF2-40B4-BE49-F238E27FC236}">
                    <a16:creationId xmlns:a16="http://schemas.microsoft.com/office/drawing/2014/main" id="{320779F8-F655-A1B0-9E95-B66578E2037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61768" y="4429810"/>
                <a:ext cx="143676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9" name="Encre 58">
                <a:extLst>
                  <a:ext uri="{FF2B5EF4-FFF2-40B4-BE49-F238E27FC236}">
                    <a16:creationId xmlns:a16="http://schemas.microsoft.com/office/drawing/2014/main" id="{D49BCCDF-87DD-1B8C-0571-9B77CAA60109}"/>
                  </a:ext>
                </a:extLst>
              </p14:cNvPr>
              <p14:cNvContentPartPr/>
              <p14:nvPr/>
            </p14:nvContentPartPr>
            <p14:xfrm>
              <a:off x="2412648" y="4795930"/>
              <a:ext cx="424080" cy="294840"/>
            </p14:xfrm>
          </p:contentPart>
        </mc:Choice>
        <mc:Fallback>
          <p:pic>
            <p:nvPicPr>
              <p:cNvPr id="59" name="Encre 58">
                <a:extLst>
                  <a:ext uri="{FF2B5EF4-FFF2-40B4-BE49-F238E27FC236}">
                    <a16:creationId xmlns:a16="http://schemas.microsoft.com/office/drawing/2014/main" id="{D49BCCDF-87DD-1B8C-0571-9B77CAA6010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94648" y="4778290"/>
                <a:ext cx="459720" cy="33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e 62">
            <a:extLst>
              <a:ext uri="{FF2B5EF4-FFF2-40B4-BE49-F238E27FC236}">
                <a16:creationId xmlns:a16="http://schemas.microsoft.com/office/drawing/2014/main" id="{24F2724D-674A-DDA7-3FEF-ED80D7B499F3}"/>
              </a:ext>
            </a:extLst>
          </p:cNvPr>
          <p:cNvGrpSpPr/>
          <p:nvPr/>
        </p:nvGrpSpPr>
        <p:grpSpPr>
          <a:xfrm>
            <a:off x="514862" y="1625733"/>
            <a:ext cx="1828376" cy="1848919"/>
            <a:chOff x="864822" y="2109835"/>
            <a:chExt cx="1828376" cy="1848919"/>
          </a:xfrm>
        </p:grpSpPr>
        <p:pic>
          <p:nvPicPr>
            <p:cNvPr id="61" name="Image 60">
              <a:extLst>
                <a:ext uri="{FF2B5EF4-FFF2-40B4-BE49-F238E27FC236}">
                  <a16:creationId xmlns:a16="http://schemas.microsoft.com/office/drawing/2014/main" id="{6F4739E1-4E76-F60A-39E7-D25303660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64822" y="2109835"/>
              <a:ext cx="1828376" cy="1828376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4B738B5F-4007-82AC-1107-D4783F204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1703120">
              <a:off x="1784550" y="3057099"/>
              <a:ext cx="901655" cy="90165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7" name="Encre 66">
                <a:extLst>
                  <a:ext uri="{FF2B5EF4-FFF2-40B4-BE49-F238E27FC236}">
                    <a16:creationId xmlns:a16="http://schemas.microsoft.com/office/drawing/2014/main" id="{10375491-39FD-1093-C961-F8274838B6D8}"/>
                  </a:ext>
                </a:extLst>
              </p14:cNvPr>
              <p14:cNvContentPartPr/>
              <p14:nvPr/>
            </p14:nvContentPartPr>
            <p14:xfrm>
              <a:off x="1798200" y="2290023"/>
              <a:ext cx="1971360" cy="482760"/>
            </p14:xfrm>
          </p:contentPart>
        </mc:Choice>
        <mc:Fallback>
          <p:pic>
            <p:nvPicPr>
              <p:cNvPr id="67" name="Encre 66">
                <a:extLst>
                  <a:ext uri="{FF2B5EF4-FFF2-40B4-BE49-F238E27FC236}">
                    <a16:creationId xmlns:a16="http://schemas.microsoft.com/office/drawing/2014/main" id="{10375491-39FD-1093-C961-F8274838B6D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80560" y="2272023"/>
                <a:ext cx="2007000" cy="51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e 71">
            <a:extLst>
              <a:ext uri="{FF2B5EF4-FFF2-40B4-BE49-F238E27FC236}">
                <a16:creationId xmlns:a16="http://schemas.microsoft.com/office/drawing/2014/main" id="{F0D9BF24-48E1-1913-B124-DA665C3FB6E3}"/>
              </a:ext>
            </a:extLst>
          </p:cNvPr>
          <p:cNvGrpSpPr/>
          <p:nvPr/>
        </p:nvGrpSpPr>
        <p:grpSpPr>
          <a:xfrm>
            <a:off x="3603240" y="2268063"/>
            <a:ext cx="254880" cy="239400"/>
            <a:chOff x="3603240" y="2715103"/>
            <a:chExt cx="254880" cy="23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0" name="Encre 69">
                  <a:extLst>
                    <a:ext uri="{FF2B5EF4-FFF2-40B4-BE49-F238E27FC236}">
                      <a16:creationId xmlns:a16="http://schemas.microsoft.com/office/drawing/2014/main" id="{699E76EB-ED9C-7D09-5AC3-73CE82E8E167}"/>
                    </a:ext>
                  </a:extLst>
                </p14:cNvPr>
                <p14:cNvContentPartPr/>
                <p14:nvPr/>
              </p14:nvContentPartPr>
              <p14:xfrm>
                <a:off x="3727800" y="2715103"/>
                <a:ext cx="130320" cy="239400"/>
              </p14:xfrm>
            </p:contentPart>
          </mc:Choice>
          <mc:Fallback>
            <p:pic>
              <p:nvPicPr>
                <p:cNvPr id="70" name="Encre 69">
                  <a:extLst>
                    <a:ext uri="{FF2B5EF4-FFF2-40B4-BE49-F238E27FC236}">
                      <a16:creationId xmlns:a16="http://schemas.microsoft.com/office/drawing/2014/main" id="{699E76EB-ED9C-7D09-5AC3-73CE82E8E16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09800" y="2697463"/>
                  <a:ext cx="1659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1" name="Encre 70">
                  <a:extLst>
                    <a:ext uri="{FF2B5EF4-FFF2-40B4-BE49-F238E27FC236}">
                      <a16:creationId xmlns:a16="http://schemas.microsoft.com/office/drawing/2014/main" id="{19DFDFF7-C30E-4C73-495F-A879FA7D56E4}"/>
                    </a:ext>
                  </a:extLst>
                </p14:cNvPr>
                <p14:cNvContentPartPr/>
                <p14:nvPr/>
              </p14:nvContentPartPr>
              <p14:xfrm>
                <a:off x="3603240" y="2732383"/>
                <a:ext cx="254880" cy="57600"/>
              </p14:xfrm>
            </p:contentPart>
          </mc:Choice>
          <mc:Fallback>
            <p:pic>
              <p:nvPicPr>
                <p:cNvPr id="71" name="Encre 70">
                  <a:extLst>
                    <a:ext uri="{FF2B5EF4-FFF2-40B4-BE49-F238E27FC236}">
                      <a16:creationId xmlns:a16="http://schemas.microsoft.com/office/drawing/2014/main" id="{19DFDFF7-C30E-4C73-495F-A879FA7D56E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85240" y="2714743"/>
                  <a:ext cx="290520" cy="93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3" name="Image 72" descr="Une image contenant Graphique, symbol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791F7BFE-549B-2B44-B7FD-8F4E6F6237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727" y="1278248"/>
            <a:ext cx="2523345" cy="2523345"/>
          </a:xfrm>
          <a:prstGeom prst="rect">
            <a:avLst/>
          </a:prstGeom>
        </p:spPr>
      </p:pic>
      <p:grpSp>
        <p:nvGrpSpPr>
          <p:cNvPr id="79" name="Groupe 78">
            <a:extLst>
              <a:ext uri="{FF2B5EF4-FFF2-40B4-BE49-F238E27FC236}">
                <a16:creationId xmlns:a16="http://schemas.microsoft.com/office/drawing/2014/main" id="{3E05751D-EC5B-E7C7-8B33-FA3F857C6CFE}"/>
              </a:ext>
            </a:extLst>
          </p:cNvPr>
          <p:cNvGrpSpPr/>
          <p:nvPr/>
        </p:nvGrpSpPr>
        <p:grpSpPr>
          <a:xfrm>
            <a:off x="11178421" y="1581239"/>
            <a:ext cx="392040" cy="560160"/>
            <a:chOff x="11178421" y="2028279"/>
            <a:chExt cx="392040" cy="56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77" name="Encre 76">
                  <a:extLst>
                    <a:ext uri="{FF2B5EF4-FFF2-40B4-BE49-F238E27FC236}">
                      <a16:creationId xmlns:a16="http://schemas.microsoft.com/office/drawing/2014/main" id="{1578FD22-6D1C-49B6-FCAF-FA8BD22EAC43}"/>
                    </a:ext>
                  </a:extLst>
                </p14:cNvPr>
                <p14:cNvContentPartPr/>
                <p14:nvPr/>
              </p14:nvContentPartPr>
              <p14:xfrm>
                <a:off x="11178421" y="2028279"/>
                <a:ext cx="392040" cy="415440"/>
              </p14:xfrm>
            </p:contentPart>
          </mc:Choice>
          <mc:Fallback>
            <p:pic>
              <p:nvPicPr>
                <p:cNvPr id="77" name="Encre 76">
                  <a:extLst>
                    <a:ext uri="{FF2B5EF4-FFF2-40B4-BE49-F238E27FC236}">
                      <a16:creationId xmlns:a16="http://schemas.microsoft.com/office/drawing/2014/main" id="{1578FD22-6D1C-49B6-FCAF-FA8BD22EAC4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142421" y="1992639"/>
                  <a:ext cx="4636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8" name="Encre 77">
                  <a:extLst>
                    <a:ext uri="{FF2B5EF4-FFF2-40B4-BE49-F238E27FC236}">
                      <a16:creationId xmlns:a16="http://schemas.microsoft.com/office/drawing/2014/main" id="{9B8610B3-C4A4-AC6D-004A-9835108EABC1}"/>
                    </a:ext>
                  </a:extLst>
                </p14:cNvPr>
                <p14:cNvContentPartPr/>
                <p14:nvPr/>
              </p14:nvContentPartPr>
              <p14:xfrm>
                <a:off x="11439061" y="2585199"/>
                <a:ext cx="10800" cy="3240"/>
              </p14:xfrm>
            </p:contentPart>
          </mc:Choice>
          <mc:Fallback>
            <p:pic>
              <p:nvPicPr>
                <p:cNvPr id="78" name="Encre 77">
                  <a:extLst>
                    <a:ext uri="{FF2B5EF4-FFF2-40B4-BE49-F238E27FC236}">
                      <a16:creationId xmlns:a16="http://schemas.microsoft.com/office/drawing/2014/main" id="{9B8610B3-C4A4-AC6D-004A-9835108EABC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403061" y="2549559"/>
                  <a:ext cx="8244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B87B4A2E-BA3C-1441-A303-68D45B2F382F}"/>
              </a:ext>
            </a:extLst>
          </p:cNvPr>
          <p:cNvGrpSpPr/>
          <p:nvPr/>
        </p:nvGrpSpPr>
        <p:grpSpPr>
          <a:xfrm>
            <a:off x="9580381" y="1743239"/>
            <a:ext cx="444600" cy="678240"/>
            <a:chOff x="9580381" y="2190279"/>
            <a:chExt cx="444600" cy="67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80" name="Encre 79">
                  <a:extLst>
                    <a:ext uri="{FF2B5EF4-FFF2-40B4-BE49-F238E27FC236}">
                      <a16:creationId xmlns:a16="http://schemas.microsoft.com/office/drawing/2014/main" id="{6F1C70B3-A2BE-EFE9-F8AD-A79033410628}"/>
                    </a:ext>
                  </a:extLst>
                </p14:cNvPr>
                <p14:cNvContentPartPr/>
                <p14:nvPr/>
              </p14:nvContentPartPr>
              <p14:xfrm>
                <a:off x="9580381" y="2190279"/>
                <a:ext cx="444600" cy="550440"/>
              </p14:xfrm>
            </p:contentPart>
          </mc:Choice>
          <mc:Fallback>
            <p:pic>
              <p:nvPicPr>
                <p:cNvPr id="80" name="Encre 79">
                  <a:extLst>
                    <a:ext uri="{FF2B5EF4-FFF2-40B4-BE49-F238E27FC236}">
                      <a16:creationId xmlns:a16="http://schemas.microsoft.com/office/drawing/2014/main" id="{6F1C70B3-A2BE-EFE9-F8AD-A7903341062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544741" y="2154279"/>
                  <a:ext cx="51624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81" name="Encre 80">
                  <a:extLst>
                    <a:ext uri="{FF2B5EF4-FFF2-40B4-BE49-F238E27FC236}">
                      <a16:creationId xmlns:a16="http://schemas.microsoft.com/office/drawing/2014/main" id="{B74333B9-44DF-8FD3-9A8A-E5081F2F12A7}"/>
                    </a:ext>
                  </a:extLst>
                </p14:cNvPr>
                <p14:cNvContentPartPr/>
                <p14:nvPr/>
              </p14:nvContentPartPr>
              <p14:xfrm>
                <a:off x="9655261" y="2866719"/>
                <a:ext cx="6840" cy="1800"/>
              </p14:xfrm>
            </p:contentPart>
          </mc:Choice>
          <mc:Fallback>
            <p:pic>
              <p:nvPicPr>
                <p:cNvPr id="81" name="Encre 80">
                  <a:extLst>
                    <a:ext uri="{FF2B5EF4-FFF2-40B4-BE49-F238E27FC236}">
                      <a16:creationId xmlns:a16="http://schemas.microsoft.com/office/drawing/2014/main" id="{B74333B9-44DF-8FD3-9A8A-E5081F2F12A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619261" y="2830719"/>
                  <a:ext cx="78480" cy="73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4" name="Image 83">
            <a:extLst>
              <a:ext uri="{FF2B5EF4-FFF2-40B4-BE49-F238E27FC236}">
                <a16:creationId xmlns:a16="http://schemas.microsoft.com/office/drawing/2014/main" id="{EAF53233-9985-1990-EF3C-A35399A803A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355144" y="4966245"/>
            <a:ext cx="1841926" cy="1841926"/>
          </a:xfrm>
          <a:prstGeom prst="rect">
            <a:avLst/>
          </a:prstGeom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id="{C25AB8EB-8454-E85C-0C63-E2B2F251D3C2}"/>
              </a:ext>
            </a:extLst>
          </p:cNvPr>
          <p:cNvSpPr txBox="1"/>
          <p:nvPr/>
        </p:nvSpPr>
        <p:spPr>
          <a:xfrm>
            <a:off x="5033961" y="3659240"/>
            <a:ext cx="274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noProof="0" dirty="0">
                <a:solidFill>
                  <a:schemeClr val="tx2"/>
                </a:solidFill>
              </a:rPr>
              <a:t>È facile?</a:t>
            </a:r>
            <a:endParaRPr lang="it-IT" sz="3600" noProof="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3" name="Encre 122">
                <a:extLst>
                  <a:ext uri="{FF2B5EF4-FFF2-40B4-BE49-F238E27FC236}">
                    <a16:creationId xmlns:a16="http://schemas.microsoft.com/office/drawing/2014/main" id="{E83C53F4-2B19-18EA-B24C-698C9A4E6F04}"/>
                  </a:ext>
                </a:extLst>
              </p14:cNvPr>
              <p14:cNvContentPartPr/>
              <p14:nvPr/>
            </p14:nvContentPartPr>
            <p14:xfrm>
              <a:off x="5004093" y="3316552"/>
              <a:ext cx="2818800" cy="1168200"/>
            </p14:xfrm>
          </p:contentPart>
        </mc:Choice>
        <mc:Fallback>
          <p:pic>
            <p:nvPicPr>
              <p:cNvPr id="123" name="Encre 122">
                <a:extLst>
                  <a:ext uri="{FF2B5EF4-FFF2-40B4-BE49-F238E27FC236}">
                    <a16:creationId xmlns:a16="http://schemas.microsoft.com/office/drawing/2014/main" id="{E83C53F4-2B19-18EA-B24C-698C9A4E6F0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68093" y="3280912"/>
                <a:ext cx="2890440" cy="12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3" name="Encre 102">
                <a:extLst>
                  <a:ext uri="{FF2B5EF4-FFF2-40B4-BE49-F238E27FC236}">
                    <a16:creationId xmlns:a16="http://schemas.microsoft.com/office/drawing/2014/main" id="{68CEBA7E-80F9-2927-C7D5-E0E8F20E4F64}"/>
                  </a:ext>
                </a:extLst>
              </p14:cNvPr>
              <p14:cNvContentPartPr/>
              <p14:nvPr/>
            </p14:nvContentPartPr>
            <p14:xfrm>
              <a:off x="5488290" y="4430399"/>
              <a:ext cx="466920" cy="901440"/>
            </p14:xfrm>
          </p:contentPart>
        </mc:Choice>
        <mc:Fallback>
          <p:pic>
            <p:nvPicPr>
              <p:cNvPr id="103" name="Encre 102">
                <a:extLst>
                  <a:ext uri="{FF2B5EF4-FFF2-40B4-BE49-F238E27FC236}">
                    <a16:creationId xmlns:a16="http://schemas.microsoft.com/office/drawing/2014/main" id="{68CEBA7E-80F9-2927-C7D5-E0E8F20E4F6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52650" y="4394759"/>
                <a:ext cx="538560" cy="9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27051159-90DC-B6B9-0480-95549E129FFB}"/>
              </a:ext>
            </a:extLst>
          </p:cNvPr>
          <p:cNvGrpSpPr/>
          <p:nvPr/>
        </p:nvGrpSpPr>
        <p:grpSpPr>
          <a:xfrm>
            <a:off x="5581890" y="5125919"/>
            <a:ext cx="417600" cy="264240"/>
            <a:chOff x="5581890" y="5125919"/>
            <a:chExt cx="41760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09" name="Encre 108">
                  <a:extLst>
                    <a:ext uri="{FF2B5EF4-FFF2-40B4-BE49-F238E27FC236}">
                      <a16:creationId xmlns:a16="http://schemas.microsoft.com/office/drawing/2014/main" id="{6B0452E8-9CEA-5B9E-FFCA-D480CD5200D1}"/>
                    </a:ext>
                  </a:extLst>
                </p14:cNvPr>
                <p14:cNvContentPartPr/>
                <p14:nvPr/>
              </p14:nvContentPartPr>
              <p14:xfrm>
                <a:off x="5777370" y="5125919"/>
                <a:ext cx="221760" cy="221760"/>
              </p14:xfrm>
            </p:contentPart>
          </mc:Choice>
          <mc:Fallback>
            <p:pic>
              <p:nvPicPr>
                <p:cNvPr id="109" name="Encre 108">
                  <a:extLst>
                    <a:ext uri="{FF2B5EF4-FFF2-40B4-BE49-F238E27FC236}">
                      <a16:creationId xmlns:a16="http://schemas.microsoft.com/office/drawing/2014/main" id="{6B0452E8-9CEA-5B9E-FFCA-D480CD5200D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41730" y="5090279"/>
                  <a:ext cx="293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10" name="Encre 109">
                  <a:extLst>
                    <a:ext uri="{FF2B5EF4-FFF2-40B4-BE49-F238E27FC236}">
                      <a16:creationId xmlns:a16="http://schemas.microsoft.com/office/drawing/2014/main" id="{A29B825F-2672-2331-9275-2E0F1F409C99}"/>
                    </a:ext>
                  </a:extLst>
                </p14:cNvPr>
                <p14:cNvContentPartPr/>
                <p14:nvPr/>
              </p14:nvContentPartPr>
              <p14:xfrm>
                <a:off x="5581890" y="5303759"/>
                <a:ext cx="417600" cy="86400"/>
              </p14:xfrm>
            </p:contentPart>
          </mc:Choice>
          <mc:Fallback>
            <p:pic>
              <p:nvPicPr>
                <p:cNvPr id="110" name="Encre 109">
                  <a:extLst>
                    <a:ext uri="{FF2B5EF4-FFF2-40B4-BE49-F238E27FC236}">
                      <a16:creationId xmlns:a16="http://schemas.microsoft.com/office/drawing/2014/main" id="{A29B825F-2672-2331-9275-2E0F1F409C9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45890" y="5267759"/>
                  <a:ext cx="489240" cy="15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563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2F62C-032E-DE6C-6470-E9693FAC2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 134" descr="Une image contenant cercle, conception&#10;&#10;Le contenu généré par l’IA peut être incorrect.">
            <a:extLst>
              <a:ext uri="{FF2B5EF4-FFF2-40B4-BE49-F238E27FC236}">
                <a16:creationId xmlns:a16="http://schemas.microsoft.com/office/drawing/2014/main" id="{2521F537-86BA-0413-DD46-F6454E84D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238" y="1431392"/>
            <a:ext cx="2371119" cy="237111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EBDBEAA-9A51-5280-917D-63550B115812}"/>
              </a:ext>
            </a:extLst>
          </p:cNvPr>
          <p:cNvSpPr txBox="1"/>
          <p:nvPr/>
        </p:nvSpPr>
        <p:spPr>
          <a:xfrm>
            <a:off x="687357" y="65285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D444E2-A1ED-49C6-BA11-27BB48F7E371}" type="slidenum">
              <a:rPr kumimoji="0" lang="it-IT" sz="1800" b="0" i="0" u="none" strike="noStrike" kern="1200" cap="none" spc="0" normalizeH="0" baseline="0" noProof="0" smtClean="0">
                <a:ln>
                  <a:noFill/>
                </a:ln>
                <a:solidFill>
                  <a:srgbClr val="F4ECE2"/>
                </a:solidFill>
                <a:effectLst/>
                <a:uLnTx/>
                <a:uFillTx/>
                <a:latin typeface="Be Vietnam Pro Medium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4ECE2"/>
              </a:solidFill>
              <a:effectLst/>
              <a:uLnTx/>
              <a:uFillTx/>
              <a:latin typeface="Be Vietnam Pro Medium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8990407-0C76-B0C7-C04B-56D6CA5E07B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65000"/>
                    </a14:imgEffect>
                  </a14:imgLayer>
                </a14:imgProps>
              </a:ext>
            </a:extLst>
          </a:blip>
          <a:srcRect t="9124" r="55265" b="7743"/>
          <a:stretch/>
        </p:blipFill>
        <p:spPr>
          <a:xfrm>
            <a:off x="15240" y="6196859"/>
            <a:ext cx="499622" cy="649614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67767E86-1244-A3CF-726B-F4B94729446D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it-IT" noProof="0" dirty="0">
                <a:solidFill>
                  <a:srgbClr val="000000"/>
                </a:solidFill>
                <a:latin typeface="Epilogue" pitchFamily="2" charset="0"/>
              </a:rPr>
              <a:t>Ancora più pesce utilizzato</a:t>
            </a:r>
            <a:endParaRPr kumimoji="0" lang="it-IT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pilogue" pitchFamily="2" charset="0"/>
              <a:ea typeface="+mj-ea"/>
              <a:cs typeface="+mj-cs"/>
            </a:endParaRPr>
          </a:p>
        </p:txBody>
      </p: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543B5CA2-63D7-F327-EE10-1C7DADC63083}"/>
              </a:ext>
            </a:extLst>
          </p:cNvPr>
          <p:cNvGrpSpPr/>
          <p:nvPr/>
        </p:nvGrpSpPr>
        <p:grpSpPr>
          <a:xfrm>
            <a:off x="363509" y="2629429"/>
            <a:ext cx="9312845" cy="3892237"/>
            <a:chOff x="340360" y="2449508"/>
            <a:chExt cx="9312845" cy="3892237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B5A2232E-7645-10AF-FAB1-613FF7209DDE}"/>
                </a:ext>
              </a:extLst>
            </p:cNvPr>
            <p:cNvGrpSpPr/>
            <p:nvPr/>
          </p:nvGrpSpPr>
          <p:grpSpPr>
            <a:xfrm>
              <a:off x="340360" y="2449508"/>
              <a:ext cx="4665562" cy="2880667"/>
              <a:chOff x="381000" y="2844418"/>
              <a:chExt cx="4665562" cy="2880667"/>
            </a:xfrm>
          </p:grpSpPr>
          <p:grpSp>
            <p:nvGrpSpPr>
              <p:cNvPr id="7" name="Groupe 6">
                <a:extLst>
                  <a:ext uri="{FF2B5EF4-FFF2-40B4-BE49-F238E27FC236}">
                    <a16:creationId xmlns:a16="http://schemas.microsoft.com/office/drawing/2014/main" id="{2EAF1436-0718-2BEB-98CA-045C88DDF095}"/>
                  </a:ext>
                </a:extLst>
              </p:cNvPr>
              <p:cNvGrpSpPr/>
              <p:nvPr/>
            </p:nvGrpSpPr>
            <p:grpSpPr>
              <a:xfrm>
                <a:off x="615425" y="2971799"/>
                <a:ext cx="4199644" cy="2753286"/>
                <a:chOff x="615425" y="2971799"/>
                <a:chExt cx="4199644" cy="2753286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51ED58F-EB52-6A05-E57C-94E6C3A55D2F}"/>
                    </a:ext>
                  </a:extLst>
                </p:cNvPr>
                <p:cNvSpPr/>
                <p:nvPr/>
              </p:nvSpPr>
              <p:spPr>
                <a:xfrm>
                  <a:off x="615425" y="2971799"/>
                  <a:ext cx="4199644" cy="2491451"/>
                </a:xfrm>
                <a:prstGeom prst="rect">
                  <a:avLst/>
                </a:prstGeom>
                <a:noFill/>
                <a:ln w="381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noProof="0" dirty="0"/>
                </a:p>
              </p:txBody>
            </p:sp>
            <p:pic>
              <p:nvPicPr>
                <p:cNvPr id="21" name="Image 20">
                  <a:extLst>
                    <a:ext uri="{FF2B5EF4-FFF2-40B4-BE49-F238E27FC236}">
                      <a16:creationId xmlns:a16="http://schemas.microsoft.com/office/drawing/2014/main" id="{F79770FC-F9F0-D33F-F603-D8CFCD1A39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61907" y="3618404"/>
                  <a:ext cx="2106681" cy="2106681"/>
                </a:xfrm>
                <a:prstGeom prst="rect">
                  <a:avLst/>
                </a:prstGeom>
              </p:spPr>
            </p:pic>
          </p:grp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84E584-345A-ECBA-EC12-D28AF5888E65}"/>
                  </a:ext>
                </a:extLst>
              </p:cNvPr>
              <p:cNvSpPr/>
              <p:nvPr/>
            </p:nvSpPr>
            <p:spPr>
              <a:xfrm>
                <a:off x="381000" y="2844418"/>
                <a:ext cx="4665562" cy="310061"/>
              </a:xfrm>
              <a:prstGeom prst="rect">
                <a:avLst/>
              </a:prstGeom>
              <a:pattFill prst="pct90">
                <a:fgClr>
                  <a:schemeClr val="tx2">
                    <a:lumMod val="50000"/>
                    <a:lumOff val="50000"/>
                  </a:schemeClr>
                </a:fgClr>
                <a:bgClr>
                  <a:schemeClr val="accent2">
                    <a:lumMod val="60000"/>
                    <a:lumOff val="40000"/>
                  </a:schemeClr>
                </a:bgClr>
              </a:patt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 dirty="0"/>
              </a:p>
            </p:txBody>
          </p:sp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3341E10C-89B2-130F-5E49-D4CA18CB42BE}"/>
                  </a:ext>
                </a:extLst>
              </p:cNvPr>
              <p:cNvGrpSpPr/>
              <p:nvPr/>
            </p:nvGrpSpPr>
            <p:grpSpPr>
              <a:xfrm>
                <a:off x="1081440" y="3079860"/>
                <a:ext cx="228960" cy="1020600"/>
                <a:chOff x="1081440" y="3079860"/>
                <a:chExt cx="228960" cy="1020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18" name="Encre 17">
                      <a:extLst>
                        <a:ext uri="{FF2B5EF4-FFF2-40B4-BE49-F238E27FC236}">
                          <a16:creationId xmlns:a16="http://schemas.microsoft.com/office/drawing/2014/main" id="{1D3F7E18-5AA0-503A-6848-0FF8012A4D1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1440" y="3079860"/>
                    <a:ext cx="228960" cy="954720"/>
                  </p14:xfrm>
                </p:contentPart>
              </mc:Choice>
              <mc:Fallback xmlns="">
                <p:pic>
                  <p:nvPicPr>
                    <p:cNvPr id="21" name="Encre 20">
                      <a:extLst>
                        <a:ext uri="{FF2B5EF4-FFF2-40B4-BE49-F238E27FC236}">
                          <a16:creationId xmlns:a16="http://schemas.microsoft.com/office/drawing/2014/main" id="{C8153795-B115-865B-DBEF-7E5DA6479DAA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1072440" y="3071220"/>
                      <a:ext cx="246600" cy="972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19" name="Encre 18">
                      <a:extLst>
                        <a:ext uri="{FF2B5EF4-FFF2-40B4-BE49-F238E27FC236}">
                          <a16:creationId xmlns:a16="http://schemas.microsoft.com/office/drawing/2014/main" id="{5BB67C3E-2DAF-B0B0-E3B8-331C6045A2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3880" y="4027380"/>
                    <a:ext cx="140400" cy="73080"/>
                  </p14:xfrm>
                </p:contentPart>
              </mc:Choice>
              <mc:Fallback xmlns="">
                <p:pic>
                  <p:nvPicPr>
                    <p:cNvPr id="22" name="Encre 21">
                      <a:extLst>
                        <a:ext uri="{FF2B5EF4-FFF2-40B4-BE49-F238E27FC236}">
                          <a16:creationId xmlns:a16="http://schemas.microsoft.com/office/drawing/2014/main" id="{17031799-9392-FA2B-2354-7DBEE312AEB9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1155240" y="4018380"/>
                      <a:ext cx="158040" cy="907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" name="Encre 9">
                    <a:extLst>
                      <a:ext uri="{FF2B5EF4-FFF2-40B4-BE49-F238E27FC236}">
                        <a16:creationId xmlns:a16="http://schemas.microsoft.com/office/drawing/2014/main" id="{4A2CDB6A-FDAC-DC92-B20D-B4CCD6543530}"/>
                      </a:ext>
                    </a:extLst>
                  </p14:cNvPr>
                  <p14:cNvContentPartPr/>
                  <p14:nvPr/>
                </p14:nvContentPartPr>
                <p14:xfrm>
                  <a:off x="2062440" y="3019380"/>
                  <a:ext cx="176760" cy="1013400"/>
                </p14:xfrm>
              </p:contentPart>
            </mc:Choice>
            <mc:Fallback xmlns="">
              <p:pic>
                <p:nvPicPr>
                  <p:cNvPr id="25" name="Encre 24">
                    <a:extLst>
                      <a:ext uri="{FF2B5EF4-FFF2-40B4-BE49-F238E27FC236}">
                        <a16:creationId xmlns:a16="http://schemas.microsoft.com/office/drawing/2014/main" id="{FE1473F4-1746-8E54-83D4-6A120DD0BA6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53800" y="3010380"/>
                    <a:ext cx="194400" cy="10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Encre 10">
                    <a:extLst>
                      <a:ext uri="{FF2B5EF4-FFF2-40B4-BE49-F238E27FC236}">
                        <a16:creationId xmlns:a16="http://schemas.microsoft.com/office/drawing/2014/main" id="{CFCEBCBD-EAD7-B313-0858-6DD96FFA9ABB}"/>
                      </a:ext>
                    </a:extLst>
                  </p14:cNvPr>
                  <p14:cNvContentPartPr/>
                  <p14:nvPr/>
                </p14:nvContentPartPr>
                <p14:xfrm>
                  <a:off x="3267000" y="3016140"/>
                  <a:ext cx="171000" cy="1177200"/>
                </p14:xfrm>
              </p:contentPart>
            </mc:Choice>
            <mc:Fallback xmlns="">
              <p:pic>
                <p:nvPicPr>
                  <p:cNvPr id="27" name="Encre 26">
                    <a:extLst>
                      <a:ext uri="{FF2B5EF4-FFF2-40B4-BE49-F238E27FC236}">
                        <a16:creationId xmlns:a16="http://schemas.microsoft.com/office/drawing/2014/main" id="{D5282416-D78B-EFA1-C7A0-F52D0E4CDF2B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258360" y="3007500"/>
                    <a:ext cx="188640" cy="119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Encre 11">
                    <a:extLst>
                      <a:ext uri="{FF2B5EF4-FFF2-40B4-BE49-F238E27FC236}">
                        <a16:creationId xmlns:a16="http://schemas.microsoft.com/office/drawing/2014/main" id="{C33828A6-CB3E-8266-3A97-F0ABAA70D436}"/>
                      </a:ext>
                    </a:extLst>
                  </p14:cNvPr>
                  <p14:cNvContentPartPr/>
                  <p14:nvPr/>
                </p14:nvContentPartPr>
                <p14:xfrm>
                  <a:off x="4055760" y="3025500"/>
                  <a:ext cx="371160" cy="1542600"/>
                </p14:xfrm>
              </p:contentPart>
            </mc:Choice>
            <mc:Fallback xmlns="">
              <p:pic>
                <p:nvPicPr>
                  <p:cNvPr id="28" name="Encre 27">
                    <a:extLst>
                      <a:ext uri="{FF2B5EF4-FFF2-40B4-BE49-F238E27FC236}">
                        <a16:creationId xmlns:a16="http://schemas.microsoft.com/office/drawing/2014/main" id="{FEB71199-2B09-93EC-0E83-4A49ECEBC66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047120" y="3016860"/>
                    <a:ext cx="388800" cy="156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Encre 12">
                    <a:extLst>
                      <a:ext uri="{FF2B5EF4-FFF2-40B4-BE49-F238E27FC236}">
                        <a16:creationId xmlns:a16="http://schemas.microsoft.com/office/drawing/2014/main" id="{1877F29D-F406-CF4B-1CD6-5EB5D7E9C80C}"/>
                      </a:ext>
                    </a:extLst>
                  </p14:cNvPr>
                  <p14:cNvContentPartPr/>
                  <p14:nvPr/>
                </p14:nvContentPartPr>
                <p14:xfrm>
                  <a:off x="2108520" y="3977340"/>
                  <a:ext cx="237960" cy="95760"/>
                </p14:xfrm>
              </p:contentPart>
            </mc:Choice>
            <mc:Fallback xmlns="">
              <p:pic>
                <p:nvPicPr>
                  <p:cNvPr id="29" name="Encre 28">
                    <a:extLst>
                      <a:ext uri="{FF2B5EF4-FFF2-40B4-BE49-F238E27FC236}">
                        <a16:creationId xmlns:a16="http://schemas.microsoft.com/office/drawing/2014/main" id="{1AF1446F-DB81-7AD2-CFB4-3D49BF6325C7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099880" y="3968340"/>
                    <a:ext cx="25560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Encre 13">
                    <a:extLst>
                      <a:ext uri="{FF2B5EF4-FFF2-40B4-BE49-F238E27FC236}">
                        <a16:creationId xmlns:a16="http://schemas.microsoft.com/office/drawing/2014/main" id="{ABAC3F10-AD13-E803-C983-E01445C625FA}"/>
                      </a:ext>
                    </a:extLst>
                  </p14:cNvPr>
                  <p14:cNvContentPartPr/>
                  <p14:nvPr/>
                </p14:nvContentPartPr>
                <p14:xfrm>
                  <a:off x="3294360" y="4158780"/>
                  <a:ext cx="123840" cy="50760"/>
                </p14:xfrm>
              </p:contentPart>
            </mc:Choice>
            <mc:Fallback xmlns="">
              <p:pic>
                <p:nvPicPr>
                  <p:cNvPr id="30" name="Encre 29">
                    <a:extLst>
                      <a:ext uri="{FF2B5EF4-FFF2-40B4-BE49-F238E27FC236}">
                        <a16:creationId xmlns:a16="http://schemas.microsoft.com/office/drawing/2014/main" id="{2E8AB561-C17C-75F2-1EE5-275069EDCF6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285360" y="4150140"/>
                    <a:ext cx="141480" cy="684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5" name="Groupe 14">
                <a:extLst>
                  <a:ext uri="{FF2B5EF4-FFF2-40B4-BE49-F238E27FC236}">
                    <a16:creationId xmlns:a16="http://schemas.microsoft.com/office/drawing/2014/main" id="{FF51BD3E-E6BA-5D85-CAD4-DFB2503EC1CE}"/>
                  </a:ext>
                </a:extLst>
              </p:cNvPr>
              <p:cNvGrpSpPr/>
              <p:nvPr/>
            </p:nvGrpSpPr>
            <p:grpSpPr>
              <a:xfrm>
                <a:off x="3988800" y="4442670"/>
                <a:ext cx="217800" cy="124920"/>
                <a:chOff x="3988800" y="4442670"/>
                <a:chExt cx="217800" cy="1249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6" name="Encre 15">
                      <a:extLst>
                        <a:ext uri="{FF2B5EF4-FFF2-40B4-BE49-F238E27FC236}">
                          <a16:creationId xmlns:a16="http://schemas.microsoft.com/office/drawing/2014/main" id="{50E06210-1B01-F203-19B4-DEF1E14428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46040" y="4442670"/>
                    <a:ext cx="160560" cy="124920"/>
                  </p14:xfrm>
                </p:contentPart>
              </mc:Choice>
              <mc:Fallback xmlns="">
                <p:pic>
                  <p:nvPicPr>
                    <p:cNvPr id="48" name="Encre 47">
                      <a:extLst>
                        <a:ext uri="{FF2B5EF4-FFF2-40B4-BE49-F238E27FC236}">
                          <a16:creationId xmlns:a16="http://schemas.microsoft.com/office/drawing/2014/main" id="{01B0FE22-6462-13BB-217B-6FA5E40964BD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4037400" y="4433670"/>
                      <a:ext cx="178200" cy="142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17" name="Encre 16">
                      <a:extLst>
                        <a:ext uri="{FF2B5EF4-FFF2-40B4-BE49-F238E27FC236}">
                          <a16:creationId xmlns:a16="http://schemas.microsoft.com/office/drawing/2014/main" id="{42495F7E-EC9D-5F4F-DAB7-9EEAE118A3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800" y="4464990"/>
                    <a:ext cx="56160" cy="95400"/>
                  </p14:xfrm>
                </p:contentPart>
              </mc:Choice>
              <mc:Fallback xmlns="">
                <p:pic>
                  <p:nvPicPr>
                    <p:cNvPr id="49" name="Encre 48">
                      <a:extLst>
                        <a:ext uri="{FF2B5EF4-FFF2-40B4-BE49-F238E27FC236}">
                          <a16:creationId xmlns:a16="http://schemas.microsoft.com/office/drawing/2014/main" id="{565F6C6A-243B-EC89-46B2-0A0E78DD696D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3980160" y="4455990"/>
                      <a:ext cx="73800" cy="1130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A17C78-3B7F-BD4A-F7FC-B57A559221A0}"/>
                </a:ext>
              </a:extLst>
            </p:cNvPr>
            <p:cNvSpPr/>
            <p:nvPr/>
          </p:nvSpPr>
          <p:spPr>
            <a:xfrm>
              <a:off x="2625717" y="3536999"/>
              <a:ext cx="914400" cy="914400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 dirty="0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5205BD64-641A-3FB8-88FB-38BCD45A850F}"/>
                </a:ext>
              </a:extLst>
            </p:cNvPr>
            <p:cNvCxnSpPr>
              <a:cxnSpLocks/>
            </p:cNvCxnSpPr>
            <p:nvPr/>
          </p:nvCxnSpPr>
          <p:spPr>
            <a:xfrm>
              <a:off x="3540117" y="3536999"/>
              <a:ext cx="2923548" cy="657811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EB0AC9CA-5B7E-DB2F-E26F-4A7F2AD9E15A}"/>
                </a:ext>
              </a:extLst>
            </p:cNvPr>
            <p:cNvCxnSpPr>
              <a:cxnSpLocks/>
            </p:cNvCxnSpPr>
            <p:nvPr/>
          </p:nvCxnSpPr>
          <p:spPr>
            <a:xfrm>
              <a:off x="3520317" y="4435025"/>
              <a:ext cx="2966638" cy="190672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E3242CB8-6707-D3E4-E8FE-CE3BF0A166D1}"/>
                </a:ext>
              </a:extLst>
            </p:cNvPr>
            <p:cNvGrpSpPr/>
            <p:nvPr/>
          </p:nvGrpSpPr>
          <p:grpSpPr>
            <a:xfrm>
              <a:off x="6486955" y="4211161"/>
              <a:ext cx="2466732" cy="2106681"/>
              <a:chOff x="6486955" y="4211161"/>
              <a:chExt cx="2466732" cy="2106681"/>
            </a:xfrm>
          </p:grpSpPr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17DC3BC9-CCC2-C279-5FCA-0CDCD140F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rcRect l="51480" t="33886" r="25923" b="39201"/>
              <a:stretch>
                <a:fillRect/>
              </a:stretch>
            </p:blipFill>
            <p:spPr>
              <a:xfrm>
                <a:off x="6486955" y="4211161"/>
                <a:ext cx="2466732" cy="2106681"/>
              </a:xfrm>
              <a:prstGeom prst="rect">
                <a:avLst/>
              </a:prstGeom>
              <a:ln w="38100">
                <a:solidFill>
                  <a:schemeClr val="accent3"/>
                </a:solidFill>
              </a:ln>
            </p:spPr>
          </p:pic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A00AF3B5-2A1E-DF65-B8CE-16974312D12E}"/>
                  </a:ext>
                </a:extLst>
              </p:cNvPr>
              <p:cNvGrpSpPr/>
              <p:nvPr/>
            </p:nvGrpSpPr>
            <p:grpSpPr>
              <a:xfrm>
                <a:off x="6666440" y="4248680"/>
                <a:ext cx="2116440" cy="1969840"/>
                <a:chOff x="6666440" y="4248680"/>
                <a:chExt cx="2116440" cy="19698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28" name="Encre 27">
                      <a:extLst>
                        <a:ext uri="{FF2B5EF4-FFF2-40B4-BE49-F238E27FC236}">
                          <a16:creationId xmlns:a16="http://schemas.microsoft.com/office/drawing/2014/main" id="{F98907EB-C236-42A4-E678-869874BA68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84440" y="4386920"/>
                    <a:ext cx="126720" cy="234360"/>
                  </p14:xfrm>
                </p:contentPart>
              </mc:Choice>
              <mc:Fallback xmlns="">
                <p:pic>
                  <p:nvPicPr>
                    <p:cNvPr id="73" name="Encre 72">
                      <a:extLst>
                        <a:ext uri="{FF2B5EF4-FFF2-40B4-BE49-F238E27FC236}">
                          <a16:creationId xmlns:a16="http://schemas.microsoft.com/office/drawing/2014/main" id="{ACD17902-A450-80F8-FDE5-0670181B9671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6678320" y="4380800"/>
                      <a:ext cx="138960" cy="246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29" name="Encre 28">
                      <a:extLst>
                        <a:ext uri="{FF2B5EF4-FFF2-40B4-BE49-F238E27FC236}">
                          <a16:creationId xmlns:a16="http://schemas.microsoft.com/office/drawing/2014/main" id="{A6A82B21-6B3C-8DA5-5EE9-9D86DB3D65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66440" y="4530920"/>
                    <a:ext cx="501480" cy="322920"/>
                  </p14:xfrm>
                </p:contentPart>
              </mc:Choice>
              <mc:Fallback xmlns="">
                <p:pic>
                  <p:nvPicPr>
                    <p:cNvPr id="74" name="Encre 73">
                      <a:extLst>
                        <a:ext uri="{FF2B5EF4-FFF2-40B4-BE49-F238E27FC236}">
                          <a16:creationId xmlns:a16="http://schemas.microsoft.com/office/drawing/2014/main" id="{74D90F4A-2F7A-4937-77DD-DD545665581B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6660320" y="4524800"/>
                      <a:ext cx="513720" cy="335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30" name="Encre 29">
                      <a:extLst>
                        <a:ext uri="{FF2B5EF4-FFF2-40B4-BE49-F238E27FC236}">
                          <a16:creationId xmlns:a16="http://schemas.microsoft.com/office/drawing/2014/main" id="{A7ED0E41-4819-5F93-ED09-C9AF232B95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94840" y="4870040"/>
                    <a:ext cx="423360" cy="329400"/>
                  </p14:xfrm>
                </p:contentPart>
              </mc:Choice>
              <mc:Fallback xmlns="">
                <p:pic>
                  <p:nvPicPr>
                    <p:cNvPr id="75" name="Encre 74">
                      <a:extLst>
                        <a:ext uri="{FF2B5EF4-FFF2-40B4-BE49-F238E27FC236}">
                          <a16:creationId xmlns:a16="http://schemas.microsoft.com/office/drawing/2014/main" id="{6683FAA9-D387-A8E5-550D-C90391FC4075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7088720" y="4863920"/>
                      <a:ext cx="435600" cy="341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31" name="Encre 30">
                      <a:extLst>
                        <a:ext uri="{FF2B5EF4-FFF2-40B4-BE49-F238E27FC236}">
                          <a16:creationId xmlns:a16="http://schemas.microsoft.com/office/drawing/2014/main" id="{C0FFA7CC-6AB2-D260-EB2C-BD12A1D29A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32800" y="5037440"/>
                    <a:ext cx="352440" cy="233280"/>
                  </p14:xfrm>
                </p:contentPart>
              </mc:Choice>
              <mc:Fallback xmlns="">
                <p:pic>
                  <p:nvPicPr>
                    <p:cNvPr id="76" name="Encre 75">
                      <a:extLst>
                        <a:ext uri="{FF2B5EF4-FFF2-40B4-BE49-F238E27FC236}">
                          <a16:creationId xmlns:a16="http://schemas.microsoft.com/office/drawing/2014/main" id="{76D5935A-C400-3828-DD2B-F6F571596603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7326680" y="5031320"/>
                      <a:ext cx="364680" cy="245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32" name="Encre 31">
                      <a:extLst>
                        <a:ext uri="{FF2B5EF4-FFF2-40B4-BE49-F238E27FC236}">
                          <a16:creationId xmlns:a16="http://schemas.microsoft.com/office/drawing/2014/main" id="{F591B472-0185-E384-C674-37E32919B6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70120" y="4980200"/>
                    <a:ext cx="232560" cy="310680"/>
                  </p14:xfrm>
                </p:contentPart>
              </mc:Choice>
              <mc:Fallback xmlns="">
                <p:pic>
                  <p:nvPicPr>
                    <p:cNvPr id="77" name="Encre 76">
                      <a:extLst>
                        <a:ext uri="{FF2B5EF4-FFF2-40B4-BE49-F238E27FC236}">
                          <a16:creationId xmlns:a16="http://schemas.microsoft.com/office/drawing/2014/main" id="{AB716B82-B6BD-6FB2-AC0A-CFD67132998B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7664000" y="4974080"/>
                      <a:ext cx="244800" cy="322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33" name="Encre 32">
                      <a:extLst>
                        <a:ext uri="{FF2B5EF4-FFF2-40B4-BE49-F238E27FC236}">
                          <a16:creationId xmlns:a16="http://schemas.microsoft.com/office/drawing/2014/main" id="{95F2BA84-A372-05BE-0FE6-3A39DAC64A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04320" y="5019800"/>
                    <a:ext cx="275040" cy="235080"/>
                  </p14:xfrm>
                </p:contentPart>
              </mc:Choice>
              <mc:Fallback xmlns="">
                <p:pic>
                  <p:nvPicPr>
                    <p:cNvPr id="78" name="Encre 77">
                      <a:extLst>
                        <a:ext uri="{FF2B5EF4-FFF2-40B4-BE49-F238E27FC236}">
                          <a16:creationId xmlns:a16="http://schemas.microsoft.com/office/drawing/2014/main" id="{6ECB24AE-8F39-366A-8903-5F7267B7F830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7698200" y="5013680"/>
                      <a:ext cx="287280" cy="247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34" name="Encre 33">
                      <a:extLst>
                        <a:ext uri="{FF2B5EF4-FFF2-40B4-BE49-F238E27FC236}">
                          <a16:creationId xmlns:a16="http://schemas.microsoft.com/office/drawing/2014/main" id="{65B7C813-708F-0B15-B72B-74AFE68C0A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58040" y="4843760"/>
                    <a:ext cx="389160" cy="176760"/>
                  </p14:xfrm>
                </p:contentPart>
              </mc:Choice>
              <mc:Fallback xmlns="">
                <p:pic>
                  <p:nvPicPr>
                    <p:cNvPr id="79" name="Encre 78">
                      <a:extLst>
                        <a:ext uri="{FF2B5EF4-FFF2-40B4-BE49-F238E27FC236}">
                          <a16:creationId xmlns:a16="http://schemas.microsoft.com/office/drawing/2014/main" id="{AA831290-48F1-3DC7-ED22-81410FD37FBD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7851920" y="4837640"/>
                      <a:ext cx="401400" cy="189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35" name="Encre 34">
                      <a:extLst>
                        <a:ext uri="{FF2B5EF4-FFF2-40B4-BE49-F238E27FC236}">
                          <a16:creationId xmlns:a16="http://schemas.microsoft.com/office/drawing/2014/main" id="{69C6E9E1-4DE1-196A-6CD8-5495A8538F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94920" y="4771760"/>
                    <a:ext cx="429120" cy="121320"/>
                  </p14:xfrm>
                </p:contentPart>
              </mc:Choice>
              <mc:Fallback xmlns="">
                <p:pic>
                  <p:nvPicPr>
                    <p:cNvPr id="80" name="Encre 79">
                      <a:extLst>
                        <a:ext uri="{FF2B5EF4-FFF2-40B4-BE49-F238E27FC236}">
                          <a16:creationId xmlns:a16="http://schemas.microsoft.com/office/drawing/2014/main" id="{2B4E7E70-8638-6918-EA0E-119114463373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8088800" y="4765640"/>
                      <a:ext cx="441360" cy="133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36" name="Encre 35">
                      <a:extLst>
                        <a:ext uri="{FF2B5EF4-FFF2-40B4-BE49-F238E27FC236}">
                          <a16:creationId xmlns:a16="http://schemas.microsoft.com/office/drawing/2014/main" id="{8211F223-6BE0-3A3A-7F3A-5E5FDE8B9C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99760" y="4727120"/>
                    <a:ext cx="376560" cy="128520"/>
                  </p14:xfrm>
                </p:contentPart>
              </mc:Choice>
              <mc:Fallback xmlns="">
                <p:pic>
                  <p:nvPicPr>
                    <p:cNvPr id="81" name="Encre 80">
                      <a:extLst>
                        <a:ext uri="{FF2B5EF4-FFF2-40B4-BE49-F238E27FC236}">
                          <a16:creationId xmlns:a16="http://schemas.microsoft.com/office/drawing/2014/main" id="{3C14E809-A4B2-8F7F-62D4-22E969C535C6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8293640" y="4721000"/>
                      <a:ext cx="388800" cy="14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37" name="Encre 36">
                      <a:extLst>
                        <a:ext uri="{FF2B5EF4-FFF2-40B4-BE49-F238E27FC236}">
                          <a16:creationId xmlns:a16="http://schemas.microsoft.com/office/drawing/2014/main" id="{71B39614-B4B5-DF42-A4E2-4A308A4BFA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06840" y="4815680"/>
                    <a:ext cx="84600" cy="446760"/>
                  </p14:xfrm>
                </p:contentPart>
              </mc:Choice>
              <mc:Fallback xmlns="">
                <p:pic>
                  <p:nvPicPr>
                    <p:cNvPr id="82" name="Encre 81">
                      <a:extLst>
                        <a:ext uri="{FF2B5EF4-FFF2-40B4-BE49-F238E27FC236}">
                          <a16:creationId xmlns:a16="http://schemas.microsoft.com/office/drawing/2014/main" id="{1916C886-747D-4E47-550C-87A196867574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8600720" y="4809560"/>
                      <a:ext cx="96840" cy="459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38" name="Encre 37">
                      <a:extLst>
                        <a:ext uri="{FF2B5EF4-FFF2-40B4-BE49-F238E27FC236}">
                          <a16:creationId xmlns:a16="http://schemas.microsoft.com/office/drawing/2014/main" id="{CE1CA933-D2D7-866E-C338-9EB109A0A1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60480" y="4887320"/>
                    <a:ext cx="66600" cy="565920"/>
                  </p14:xfrm>
                </p:contentPart>
              </mc:Choice>
              <mc:Fallback xmlns="">
                <p:pic>
                  <p:nvPicPr>
                    <p:cNvPr id="83" name="Encre 82">
                      <a:extLst>
                        <a:ext uri="{FF2B5EF4-FFF2-40B4-BE49-F238E27FC236}">
                          <a16:creationId xmlns:a16="http://schemas.microsoft.com/office/drawing/2014/main" id="{87AD791B-4C09-369F-8A06-67109A984A9E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8654360" y="4881200"/>
                      <a:ext cx="78840" cy="578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39" name="Encre 38">
                      <a:extLst>
                        <a:ext uri="{FF2B5EF4-FFF2-40B4-BE49-F238E27FC236}">
                          <a16:creationId xmlns:a16="http://schemas.microsoft.com/office/drawing/2014/main" id="{32DFFF0A-E564-0562-D249-522E44CEB2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54920" y="5275040"/>
                    <a:ext cx="327960" cy="502920"/>
                  </p14:xfrm>
                </p:contentPart>
              </mc:Choice>
              <mc:Fallback xmlns="">
                <p:pic>
                  <p:nvPicPr>
                    <p:cNvPr id="85" name="Encre 84">
                      <a:extLst>
                        <a:ext uri="{FF2B5EF4-FFF2-40B4-BE49-F238E27FC236}">
                          <a16:creationId xmlns:a16="http://schemas.microsoft.com/office/drawing/2014/main" id="{208342A5-3D27-805C-FBB4-761A2AB2D739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8448800" y="5268920"/>
                      <a:ext cx="340200" cy="515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40" name="Encre 39">
                      <a:extLst>
                        <a:ext uri="{FF2B5EF4-FFF2-40B4-BE49-F238E27FC236}">
                          <a16:creationId xmlns:a16="http://schemas.microsoft.com/office/drawing/2014/main" id="{6EE280D1-C2FE-245C-4F1D-D873122CD8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38160" y="5312120"/>
                    <a:ext cx="47880" cy="457560"/>
                  </p14:xfrm>
                </p:contentPart>
              </mc:Choice>
              <mc:Fallback xmlns="">
                <p:pic>
                  <p:nvPicPr>
                    <p:cNvPr id="87" name="Encre 86">
                      <a:extLst>
                        <a:ext uri="{FF2B5EF4-FFF2-40B4-BE49-F238E27FC236}">
                          <a16:creationId xmlns:a16="http://schemas.microsoft.com/office/drawing/2014/main" id="{CBAB4A06-56B7-92E7-36D7-D0F3ACDDFA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8632040" y="5306000"/>
                      <a:ext cx="60120" cy="46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41" name="Encre 40">
                      <a:extLst>
                        <a:ext uri="{FF2B5EF4-FFF2-40B4-BE49-F238E27FC236}">
                          <a16:creationId xmlns:a16="http://schemas.microsoft.com/office/drawing/2014/main" id="{683D38B6-1279-F163-A2AA-232713775E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83000" y="5744480"/>
                    <a:ext cx="213480" cy="302040"/>
                  </p14:xfrm>
                </p:contentPart>
              </mc:Choice>
              <mc:Fallback xmlns="">
                <p:pic>
                  <p:nvPicPr>
                    <p:cNvPr id="88" name="Encre 87">
                      <a:extLst>
                        <a:ext uri="{FF2B5EF4-FFF2-40B4-BE49-F238E27FC236}">
                          <a16:creationId xmlns:a16="http://schemas.microsoft.com/office/drawing/2014/main" id="{7F6E152B-97FB-6F53-D407-F1655D174F63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8476880" y="5738360"/>
                      <a:ext cx="225720" cy="314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42" name="Encre 41">
                      <a:extLst>
                        <a:ext uri="{FF2B5EF4-FFF2-40B4-BE49-F238E27FC236}">
                          <a16:creationId xmlns:a16="http://schemas.microsoft.com/office/drawing/2014/main" id="{2E30824B-894F-84B9-4600-6919F1AC4E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23680" y="5767520"/>
                    <a:ext cx="145800" cy="313920"/>
                  </p14:xfrm>
                </p:contentPart>
              </mc:Choice>
              <mc:Fallback xmlns="">
                <p:pic>
                  <p:nvPicPr>
                    <p:cNvPr id="89" name="Encre 88">
                      <a:extLst>
                        <a:ext uri="{FF2B5EF4-FFF2-40B4-BE49-F238E27FC236}">
                          <a16:creationId xmlns:a16="http://schemas.microsoft.com/office/drawing/2014/main" id="{67354CCB-1551-6D26-1460-7D5A875DD058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8517560" y="5761400"/>
                      <a:ext cx="158040" cy="326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43" name="Encre 42">
                      <a:extLst>
                        <a:ext uri="{FF2B5EF4-FFF2-40B4-BE49-F238E27FC236}">
                          <a16:creationId xmlns:a16="http://schemas.microsoft.com/office/drawing/2014/main" id="{B8756AD3-00C4-BD95-69EB-C781806E69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62560" y="5120600"/>
                    <a:ext cx="161640" cy="663840"/>
                  </p14:xfrm>
                </p:contentPart>
              </mc:Choice>
              <mc:Fallback xmlns="">
                <p:pic>
                  <p:nvPicPr>
                    <p:cNvPr id="90" name="Encre 89">
                      <a:extLst>
                        <a:ext uri="{FF2B5EF4-FFF2-40B4-BE49-F238E27FC236}">
                          <a16:creationId xmlns:a16="http://schemas.microsoft.com/office/drawing/2014/main" id="{9EDB1203-5980-497B-540F-B9BA955AC95F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8556440" y="5114480"/>
                      <a:ext cx="173880" cy="676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44" name="Encre 43">
                      <a:extLst>
                        <a:ext uri="{FF2B5EF4-FFF2-40B4-BE49-F238E27FC236}">
                          <a16:creationId xmlns:a16="http://schemas.microsoft.com/office/drawing/2014/main" id="{78270DF7-E974-A9C5-8199-95742281D9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07920" y="4898840"/>
                    <a:ext cx="470880" cy="365400"/>
                  </p14:xfrm>
                </p:contentPart>
              </mc:Choice>
              <mc:Fallback xmlns="">
                <p:pic>
                  <p:nvPicPr>
                    <p:cNvPr id="92" name="Encre 91">
                      <a:extLst>
                        <a:ext uri="{FF2B5EF4-FFF2-40B4-BE49-F238E27FC236}">
                          <a16:creationId xmlns:a16="http://schemas.microsoft.com/office/drawing/2014/main" id="{F0F4C83F-C80D-AFC4-C401-489E9E754120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7701800" y="4892720"/>
                      <a:ext cx="483120" cy="377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45" name="Encre 44">
                      <a:extLst>
                        <a:ext uri="{FF2B5EF4-FFF2-40B4-BE49-F238E27FC236}">
                          <a16:creationId xmlns:a16="http://schemas.microsoft.com/office/drawing/2014/main" id="{0ECD2319-06AD-932F-EB82-695478441E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81720" y="4767800"/>
                    <a:ext cx="722160" cy="349200"/>
                  </p14:xfrm>
                </p:contentPart>
              </mc:Choice>
              <mc:Fallback xmlns="">
                <p:pic>
                  <p:nvPicPr>
                    <p:cNvPr id="93" name="Encre 92">
                      <a:extLst>
                        <a:ext uri="{FF2B5EF4-FFF2-40B4-BE49-F238E27FC236}">
                          <a16:creationId xmlns:a16="http://schemas.microsoft.com/office/drawing/2014/main" id="{EF9B75E9-F7A5-0B5B-102F-4C42C816005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7775600" y="4761680"/>
                      <a:ext cx="734400" cy="361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46" name="Encre 45">
                      <a:extLst>
                        <a:ext uri="{FF2B5EF4-FFF2-40B4-BE49-F238E27FC236}">
                          <a16:creationId xmlns:a16="http://schemas.microsoft.com/office/drawing/2014/main" id="{7DF9C7BE-B95E-73D5-1202-B95B5D64B2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98720" y="4802000"/>
                    <a:ext cx="676080" cy="199080"/>
                  </p14:xfrm>
                </p:contentPart>
              </mc:Choice>
              <mc:Fallback xmlns="">
                <p:pic>
                  <p:nvPicPr>
                    <p:cNvPr id="94" name="Encre 93">
                      <a:extLst>
                        <a:ext uri="{FF2B5EF4-FFF2-40B4-BE49-F238E27FC236}">
                          <a16:creationId xmlns:a16="http://schemas.microsoft.com/office/drawing/2014/main" id="{6B767567-3F7D-E242-7AFA-16AF3B132AF8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7892600" y="4795880"/>
                      <a:ext cx="688320" cy="211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4">
                  <p14:nvContentPartPr>
                    <p14:cNvPr id="47" name="Encre 46">
                      <a:extLst>
                        <a:ext uri="{FF2B5EF4-FFF2-40B4-BE49-F238E27FC236}">
                          <a16:creationId xmlns:a16="http://schemas.microsoft.com/office/drawing/2014/main" id="{07844275-E653-9C15-77C5-ABB199F08F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77080" y="4727120"/>
                    <a:ext cx="419040" cy="223920"/>
                  </p14:xfrm>
                </p:contentPart>
              </mc:Choice>
              <mc:Fallback xmlns="">
                <p:pic>
                  <p:nvPicPr>
                    <p:cNvPr id="95" name="Encre 94">
                      <a:extLst>
                        <a:ext uri="{FF2B5EF4-FFF2-40B4-BE49-F238E27FC236}">
                          <a16:creationId xmlns:a16="http://schemas.microsoft.com/office/drawing/2014/main" id="{BF00D1D4-A18E-77D9-355E-2D72A7F6CD9C}"/>
                        </a:ext>
                      </a:extLst>
                    </p:cNvPr>
                    <p:cNvPicPr/>
                    <p:nvPr/>
                  </p:nvPicPr>
                  <p:blipFill>
                    <a:blip r:embed="rId65"/>
                    <a:stretch>
                      <a:fillRect/>
                    </a:stretch>
                  </p:blipFill>
                  <p:spPr>
                    <a:xfrm>
                      <a:off x="8270960" y="4721000"/>
                      <a:ext cx="431280" cy="236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6">
                  <p14:nvContentPartPr>
                    <p14:cNvPr id="48" name="Encre 47">
                      <a:extLst>
                        <a:ext uri="{FF2B5EF4-FFF2-40B4-BE49-F238E27FC236}">
                          <a16:creationId xmlns:a16="http://schemas.microsoft.com/office/drawing/2014/main" id="{36489516-E8C6-207A-C72C-BCC07575F5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83080" y="4768880"/>
                    <a:ext cx="98280" cy="510480"/>
                  </p14:xfrm>
                </p:contentPart>
              </mc:Choice>
              <mc:Fallback xmlns="">
                <p:pic>
                  <p:nvPicPr>
                    <p:cNvPr id="96" name="Encre 95">
                      <a:extLst>
                        <a:ext uri="{FF2B5EF4-FFF2-40B4-BE49-F238E27FC236}">
                          <a16:creationId xmlns:a16="http://schemas.microsoft.com/office/drawing/2014/main" id="{E65FEC04-2EF7-57A7-2E3B-0CF92C716CE1}"/>
                        </a:ext>
                      </a:extLst>
                    </p:cNvPr>
                    <p:cNvPicPr/>
                    <p:nvPr/>
                  </p:nvPicPr>
                  <p:blipFill>
                    <a:blip r:embed="rId67"/>
                    <a:stretch>
                      <a:fillRect/>
                    </a:stretch>
                  </p:blipFill>
                  <p:spPr>
                    <a:xfrm>
                      <a:off x="8576960" y="4762760"/>
                      <a:ext cx="110520" cy="522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">
                  <p14:nvContentPartPr>
                    <p14:cNvPr id="49" name="Encre 48">
                      <a:extLst>
                        <a:ext uri="{FF2B5EF4-FFF2-40B4-BE49-F238E27FC236}">
                          <a16:creationId xmlns:a16="http://schemas.microsoft.com/office/drawing/2014/main" id="{317AEEB8-6EC4-8193-66BD-FBFFC0D9FF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29520" y="4904960"/>
                    <a:ext cx="43200" cy="549360"/>
                  </p14:xfrm>
                </p:contentPart>
              </mc:Choice>
              <mc:Fallback xmlns="">
                <p:pic>
                  <p:nvPicPr>
                    <p:cNvPr id="97" name="Encre 96">
                      <a:extLst>
                        <a:ext uri="{FF2B5EF4-FFF2-40B4-BE49-F238E27FC236}">
                          <a16:creationId xmlns:a16="http://schemas.microsoft.com/office/drawing/2014/main" id="{00694DEF-D447-4FFD-8F75-677A308CAE5B}"/>
                        </a:ext>
                      </a:extLst>
                    </p:cNvPr>
                    <p:cNvPicPr/>
                    <p:nvPr/>
                  </p:nvPicPr>
                  <p:blipFill>
                    <a:blip r:embed="rId69"/>
                    <a:stretch>
                      <a:fillRect/>
                    </a:stretch>
                  </p:blipFill>
                  <p:spPr>
                    <a:xfrm>
                      <a:off x="8623400" y="4898840"/>
                      <a:ext cx="55440" cy="56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0">
                  <p14:nvContentPartPr>
                    <p14:cNvPr id="50" name="Encre 49">
                      <a:extLst>
                        <a:ext uri="{FF2B5EF4-FFF2-40B4-BE49-F238E27FC236}">
                          <a16:creationId xmlns:a16="http://schemas.microsoft.com/office/drawing/2014/main" id="{8C8033B7-F74D-59DD-CDED-FC9FAFC58E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29520" y="4858880"/>
                    <a:ext cx="56880" cy="717480"/>
                  </p14:xfrm>
                </p:contentPart>
              </mc:Choice>
              <mc:Fallback xmlns="">
                <p:pic>
                  <p:nvPicPr>
                    <p:cNvPr id="98" name="Encre 97">
                      <a:extLst>
                        <a:ext uri="{FF2B5EF4-FFF2-40B4-BE49-F238E27FC236}">
                          <a16:creationId xmlns:a16="http://schemas.microsoft.com/office/drawing/2014/main" id="{BF1283E4-8967-BCA1-6CBC-A853072C7582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8623400" y="4852760"/>
                      <a:ext cx="69120" cy="72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51" name="Encre 50">
                      <a:extLst>
                        <a:ext uri="{FF2B5EF4-FFF2-40B4-BE49-F238E27FC236}">
                          <a16:creationId xmlns:a16="http://schemas.microsoft.com/office/drawing/2014/main" id="{E2954040-42FD-8EF1-4A26-394C72DA95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72640" y="5393840"/>
                    <a:ext cx="153720" cy="387720"/>
                  </p14:xfrm>
                </p:contentPart>
              </mc:Choice>
              <mc:Fallback xmlns="">
                <p:pic>
                  <p:nvPicPr>
                    <p:cNvPr id="99" name="Encre 98">
                      <a:extLst>
                        <a:ext uri="{FF2B5EF4-FFF2-40B4-BE49-F238E27FC236}">
                          <a16:creationId xmlns:a16="http://schemas.microsoft.com/office/drawing/2014/main" id="{689A4EF2-3D01-AC22-7E4C-C73361F6BAD4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8566520" y="5387720"/>
                      <a:ext cx="165960" cy="399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52" name="Encre 51">
                      <a:extLst>
                        <a:ext uri="{FF2B5EF4-FFF2-40B4-BE49-F238E27FC236}">
                          <a16:creationId xmlns:a16="http://schemas.microsoft.com/office/drawing/2014/main" id="{2D9B42F0-4E68-F636-1AE1-4736D8444A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90560" y="5503640"/>
                    <a:ext cx="191880" cy="270000"/>
                  </p14:xfrm>
                </p:contentPart>
              </mc:Choice>
              <mc:Fallback xmlns="">
                <p:pic>
                  <p:nvPicPr>
                    <p:cNvPr id="100" name="Encre 99">
                      <a:extLst>
                        <a:ext uri="{FF2B5EF4-FFF2-40B4-BE49-F238E27FC236}">
                          <a16:creationId xmlns:a16="http://schemas.microsoft.com/office/drawing/2014/main" id="{F2AC62F4-86FF-0211-30AE-1AF29240A141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8484440" y="5497520"/>
                      <a:ext cx="204120" cy="282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53" name="Encre 52">
                      <a:extLst>
                        <a:ext uri="{FF2B5EF4-FFF2-40B4-BE49-F238E27FC236}">
                          <a16:creationId xmlns:a16="http://schemas.microsoft.com/office/drawing/2014/main" id="{B1749D10-966D-CDBE-5D15-A8B4B2E80F7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48520" y="5709920"/>
                    <a:ext cx="132840" cy="330480"/>
                  </p14:xfrm>
                </p:contentPart>
              </mc:Choice>
              <mc:Fallback xmlns="">
                <p:pic>
                  <p:nvPicPr>
                    <p:cNvPr id="101" name="Encre 100">
                      <a:extLst>
                        <a:ext uri="{FF2B5EF4-FFF2-40B4-BE49-F238E27FC236}">
                          <a16:creationId xmlns:a16="http://schemas.microsoft.com/office/drawing/2014/main" id="{573533C7-3556-F78D-8146-BE494E34DC32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8542400" y="5703800"/>
                      <a:ext cx="145080" cy="342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54" name="Encre 53">
                      <a:extLst>
                        <a:ext uri="{FF2B5EF4-FFF2-40B4-BE49-F238E27FC236}">
                          <a16:creationId xmlns:a16="http://schemas.microsoft.com/office/drawing/2014/main" id="{FFB453A4-BA4C-0DDC-804D-C9AB784BAB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71200" y="5969120"/>
                    <a:ext cx="39240" cy="79560"/>
                  </p14:xfrm>
                </p:contentPart>
              </mc:Choice>
              <mc:Fallback xmlns="">
                <p:pic>
                  <p:nvPicPr>
                    <p:cNvPr id="102" name="Encre 101">
                      <a:extLst>
                        <a:ext uri="{FF2B5EF4-FFF2-40B4-BE49-F238E27FC236}">
                          <a16:creationId xmlns:a16="http://schemas.microsoft.com/office/drawing/2014/main" id="{09E1044A-7794-5F63-54CD-359E2A159142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8565080" y="5963000"/>
                      <a:ext cx="51480" cy="91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55" name="Encre 54">
                      <a:extLst>
                        <a:ext uri="{FF2B5EF4-FFF2-40B4-BE49-F238E27FC236}">
                          <a16:creationId xmlns:a16="http://schemas.microsoft.com/office/drawing/2014/main" id="{E7E272A7-B84C-B0BD-5B21-62FC249AEE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66800" y="4286480"/>
                    <a:ext cx="188640" cy="376200"/>
                  </p14:xfrm>
                </p:contentPart>
              </mc:Choice>
              <mc:Fallback xmlns="">
                <p:pic>
                  <p:nvPicPr>
                    <p:cNvPr id="104" name="Encre 103">
                      <a:extLst>
                        <a:ext uri="{FF2B5EF4-FFF2-40B4-BE49-F238E27FC236}">
                          <a16:creationId xmlns:a16="http://schemas.microsoft.com/office/drawing/2014/main" id="{EF62E81A-6F56-A780-840B-6799AFB8076C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6660680" y="4280360"/>
                      <a:ext cx="200880" cy="388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56" name="Encre 55">
                      <a:extLst>
                        <a:ext uri="{FF2B5EF4-FFF2-40B4-BE49-F238E27FC236}">
                          <a16:creationId xmlns:a16="http://schemas.microsoft.com/office/drawing/2014/main" id="{69CF90D5-59FA-9B3E-CCC3-15D5BA26E0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25560" y="4248680"/>
                    <a:ext cx="28800" cy="260640"/>
                  </p14:xfrm>
                </p:contentPart>
              </mc:Choice>
              <mc:Fallback xmlns="">
                <p:pic>
                  <p:nvPicPr>
                    <p:cNvPr id="105" name="Encre 104">
                      <a:extLst>
                        <a:ext uri="{FF2B5EF4-FFF2-40B4-BE49-F238E27FC236}">
                          <a16:creationId xmlns:a16="http://schemas.microsoft.com/office/drawing/2014/main" id="{5DC765DE-F1B5-3817-6B6B-8CF2ED8639D5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6819440" y="4242560"/>
                      <a:ext cx="41040" cy="272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57" name="Encre 56">
                      <a:extLst>
                        <a:ext uri="{FF2B5EF4-FFF2-40B4-BE49-F238E27FC236}">
                          <a16:creationId xmlns:a16="http://schemas.microsoft.com/office/drawing/2014/main" id="{5660606A-5D0E-3115-7A3A-9FFD61C144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640" y="4261280"/>
                    <a:ext cx="72720" cy="308880"/>
                  </p14:xfrm>
                </p:contentPart>
              </mc:Choice>
              <mc:Fallback xmlns="">
                <p:pic>
                  <p:nvPicPr>
                    <p:cNvPr id="106" name="Encre 105">
                      <a:extLst>
                        <a:ext uri="{FF2B5EF4-FFF2-40B4-BE49-F238E27FC236}">
                          <a16:creationId xmlns:a16="http://schemas.microsoft.com/office/drawing/2014/main" id="{3006231E-83E2-2AB8-0FB6-577EDD156C6A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6766520" y="4255160"/>
                      <a:ext cx="84960" cy="321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58" name="Encre 57">
                      <a:extLst>
                        <a:ext uri="{FF2B5EF4-FFF2-40B4-BE49-F238E27FC236}">
                          <a16:creationId xmlns:a16="http://schemas.microsoft.com/office/drawing/2014/main" id="{22F7CBB9-6C3E-521A-DED3-6C1C565173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69320" y="4419320"/>
                    <a:ext cx="126000" cy="201240"/>
                  </p14:xfrm>
                </p:contentPart>
              </mc:Choice>
              <mc:Fallback xmlns="">
                <p:pic>
                  <p:nvPicPr>
                    <p:cNvPr id="107" name="Encre 106">
                      <a:extLst>
                        <a:ext uri="{FF2B5EF4-FFF2-40B4-BE49-F238E27FC236}">
                          <a16:creationId xmlns:a16="http://schemas.microsoft.com/office/drawing/2014/main" id="{37C4188D-D9AB-5B3F-B191-C46B19BA26CF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6663200" y="4413200"/>
                      <a:ext cx="138240" cy="21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59" name="Encre 58">
                      <a:extLst>
                        <a:ext uri="{FF2B5EF4-FFF2-40B4-BE49-F238E27FC236}">
                          <a16:creationId xmlns:a16="http://schemas.microsoft.com/office/drawing/2014/main" id="{9F44AD1C-E312-D46B-216B-00A8FAA146E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31600" y="4590680"/>
                    <a:ext cx="332280" cy="100080"/>
                  </p14:xfrm>
                </p:contentPart>
              </mc:Choice>
              <mc:Fallback xmlns="">
                <p:pic>
                  <p:nvPicPr>
                    <p:cNvPr id="108" name="Encre 107">
                      <a:extLst>
                        <a:ext uri="{FF2B5EF4-FFF2-40B4-BE49-F238E27FC236}">
                          <a16:creationId xmlns:a16="http://schemas.microsoft.com/office/drawing/2014/main" id="{3C336BC5-3089-EED3-CF49-FD4C93E1A6C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6725480" y="4584560"/>
                      <a:ext cx="34452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60" name="Encre 59">
                      <a:extLst>
                        <a:ext uri="{FF2B5EF4-FFF2-40B4-BE49-F238E27FC236}">
                          <a16:creationId xmlns:a16="http://schemas.microsoft.com/office/drawing/2014/main" id="{28C15C28-D2D8-14A6-64F3-EB0CBEE95F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7080" y="4632440"/>
                    <a:ext cx="451440" cy="249840"/>
                  </p14:xfrm>
                </p:contentPart>
              </mc:Choice>
              <mc:Fallback xmlns="">
                <p:pic>
                  <p:nvPicPr>
                    <p:cNvPr id="109" name="Encre 108">
                      <a:extLst>
                        <a:ext uri="{FF2B5EF4-FFF2-40B4-BE49-F238E27FC236}">
                          <a16:creationId xmlns:a16="http://schemas.microsoft.com/office/drawing/2014/main" id="{E5B2D9C8-536B-E83C-5294-BFE68DF71F4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6740960" y="4626320"/>
                      <a:ext cx="463680" cy="262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61" name="Encre 60">
                      <a:extLst>
                        <a:ext uri="{FF2B5EF4-FFF2-40B4-BE49-F238E27FC236}">
                          <a16:creationId xmlns:a16="http://schemas.microsoft.com/office/drawing/2014/main" id="{1E4A6771-059C-3A05-0ADB-588FE7F4BE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320" y="4754840"/>
                    <a:ext cx="487440" cy="321840"/>
                  </p14:xfrm>
                </p:contentPart>
              </mc:Choice>
              <mc:Fallback xmlns="">
                <p:pic>
                  <p:nvPicPr>
                    <p:cNvPr id="110" name="Encre 109">
                      <a:extLst>
                        <a:ext uri="{FF2B5EF4-FFF2-40B4-BE49-F238E27FC236}">
                          <a16:creationId xmlns:a16="http://schemas.microsoft.com/office/drawing/2014/main" id="{AB0E358D-F869-2976-27F8-0AE81FBB5048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6942200" y="4748720"/>
                      <a:ext cx="499680" cy="334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62" name="Encre 61">
                      <a:extLst>
                        <a:ext uri="{FF2B5EF4-FFF2-40B4-BE49-F238E27FC236}">
                          <a16:creationId xmlns:a16="http://schemas.microsoft.com/office/drawing/2014/main" id="{F4BC02D1-14A6-B037-3EF7-D7D1D3A04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5360" y="4764920"/>
                    <a:ext cx="741240" cy="446400"/>
                  </p14:xfrm>
                </p:contentPart>
              </mc:Choice>
              <mc:Fallback xmlns="">
                <p:pic>
                  <p:nvPicPr>
                    <p:cNvPr id="111" name="Encre 110">
                      <a:extLst>
                        <a:ext uri="{FF2B5EF4-FFF2-40B4-BE49-F238E27FC236}">
                          <a16:creationId xmlns:a16="http://schemas.microsoft.com/office/drawing/2014/main" id="{6CC1B8FA-9980-1A27-C3CF-47F63ECFD1E5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6929240" y="4758800"/>
                      <a:ext cx="753480" cy="45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63" name="Encre 62">
                      <a:extLst>
                        <a:ext uri="{FF2B5EF4-FFF2-40B4-BE49-F238E27FC236}">
                          <a16:creationId xmlns:a16="http://schemas.microsoft.com/office/drawing/2014/main" id="{EF74FB12-98DB-89D0-6987-C2646B0CEA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16320" y="5117720"/>
                    <a:ext cx="357480" cy="193680"/>
                  </p14:xfrm>
                </p:contentPart>
              </mc:Choice>
              <mc:Fallback xmlns="">
                <p:pic>
                  <p:nvPicPr>
                    <p:cNvPr id="112" name="Encre 111">
                      <a:extLst>
                        <a:ext uri="{FF2B5EF4-FFF2-40B4-BE49-F238E27FC236}">
                          <a16:creationId xmlns:a16="http://schemas.microsoft.com/office/drawing/2014/main" id="{41079C58-0A95-1287-7C9F-86D09510B421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7410200" y="5111600"/>
                      <a:ext cx="369720" cy="205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64" name="Encre 63">
                      <a:extLst>
                        <a:ext uri="{FF2B5EF4-FFF2-40B4-BE49-F238E27FC236}">
                          <a16:creationId xmlns:a16="http://schemas.microsoft.com/office/drawing/2014/main" id="{F5355969-B180-5011-3081-F0B1D794D0C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52990" y="6017640"/>
                    <a:ext cx="20880" cy="200880"/>
                  </p14:xfrm>
                </p:contentPart>
              </mc:Choice>
              <mc:Fallback xmlns="">
                <p:pic>
                  <p:nvPicPr>
                    <p:cNvPr id="114" name="Encre 113">
                      <a:extLst>
                        <a:ext uri="{FF2B5EF4-FFF2-40B4-BE49-F238E27FC236}">
                          <a16:creationId xmlns:a16="http://schemas.microsoft.com/office/drawing/2014/main" id="{1A431611-BCD8-75EE-3BBE-7E4298CE7C5D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8646870" y="6011520"/>
                      <a:ext cx="33120" cy="2131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65" name="Accolade fermante 64">
              <a:extLst>
                <a:ext uri="{FF2B5EF4-FFF2-40B4-BE49-F238E27FC236}">
                  <a16:creationId xmlns:a16="http://schemas.microsoft.com/office/drawing/2014/main" id="{6E40A5D9-F2F5-A786-3BC7-C86FEED7D248}"/>
                </a:ext>
              </a:extLst>
            </p:cNvPr>
            <p:cNvSpPr/>
            <p:nvPr/>
          </p:nvSpPr>
          <p:spPr>
            <a:xfrm>
              <a:off x="9070160" y="4194810"/>
              <a:ext cx="583045" cy="2146934"/>
            </a:xfrm>
            <a:prstGeom prst="rightBrace">
              <a:avLst>
                <a:gd name="adj1" fmla="val 43481"/>
                <a:gd name="adj2" fmla="val 50000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noProof="0" dirty="0"/>
            </a:p>
          </p:txBody>
        </p:sp>
        <p:grpSp>
          <p:nvGrpSpPr>
            <p:cNvPr id="66" name="Groupe 65">
              <a:extLst>
                <a:ext uri="{FF2B5EF4-FFF2-40B4-BE49-F238E27FC236}">
                  <a16:creationId xmlns:a16="http://schemas.microsoft.com/office/drawing/2014/main" id="{46FDC2F9-18E7-6516-0513-2C95D0615CA3}"/>
                </a:ext>
              </a:extLst>
            </p:cNvPr>
            <p:cNvGrpSpPr/>
            <p:nvPr/>
          </p:nvGrpSpPr>
          <p:grpSpPr>
            <a:xfrm>
              <a:off x="611860" y="2511880"/>
              <a:ext cx="189000" cy="58680"/>
              <a:chOff x="611860" y="2511880"/>
              <a:chExt cx="189000" cy="5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67" name="Encre 66">
                    <a:extLst>
                      <a:ext uri="{FF2B5EF4-FFF2-40B4-BE49-F238E27FC236}">
                        <a16:creationId xmlns:a16="http://schemas.microsoft.com/office/drawing/2014/main" id="{CE2CB5BA-F6F8-553D-7579-136175C8F9E2}"/>
                      </a:ext>
                    </a:extLst>
                  </p14:cNvPr>
                  <p14:cNvContentPartPr/>
                  <p14:nvPr/>
                </p14:nvContentPartPr>
                <p14:xfrm>
                  <a:off x="611860" y="2511880"/>
                  <a:ext cx="360" cy="360"/>
                </p14:xfrm>
              </p:contentPart>
            </mc:Choice>
            <mc:Fallback xmlns="">
              <p:pic>
                <p:nvPicPr>
                  <p:cNvPr id="126" name="Encre 125">
                    <a:extLst>
                      <a:ext uri="{FF2B5EF4-FFF2-40B4-BE49-F238E27FC236}">
                        <a16:creationId xmlns:a16="http://schemas.microsoft.com/office/drawing/2014/main" id="{0962348C-6957-A0C7-05C5-E021117BC1DF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605740" y="250576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68" name="Encre 67">
                    <a:extLst>
                      <a:ext uri="{FF2B5EF4-FFF2-40B4-BE49-F238E27FC236}">
                        <a16:creationId xmlns:a16="http://schemas.microsoft.com/office/drawing/2014/main" id="{E8CF580A-AD13-3F17-E0B1-800D0C56F45D}"/>
                      </a:ext>
                    </a:extLst>
                  </p14:cNvPr>
                  <p14:cNvContentPartPr/>
                  <p14:nvPr/>
                </p14:nvContentPartPr>
                <p14:xfrm>
                  <a:off x="711220" y="2570200"/>
                  <a:ext cx="360" cy="360"/>
                </p14:xfrm>
              </p:contentPart>
            </mc:Choice>
            <mc:Fallback xmlns="">
              <p:pic>
                <p:nvPicPr>
                  <p:cNvPr id="127" name="Encre 126">
                    <a:extLst>
                      <a:ext uri="{FF2B5EF4-FFF2-40B4-BE49-F238E27FC236}">
                        <a16:creationId xmlns:a16="http://schemas.microsoft.com/office/drawing/2014/main" id="{E77F84D4-50CC-18B5-8868-DED225327F5A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705100" y="256408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69" name="Encre 68">
                    <a:extLst>
                      <a:ext uri="{FF2B5EF4-FFF2-40B4-BE49-F238E27FC236}">
                        <a16:creationId xmlns:a16="http://schemas.microsoft.com/office/drawing/2014/main" id="{1B243D50-0171-7381-25B2-B6D1BFFCB47C}"/>
                      </a:ext>
                    </a:extLst>
                  </p14:cNvPr>
                  <p14:cNvContentPartPr/>
                  <p14:nvPr/>
                </p14:nvContentPartPr>
                <p14:xfrm>
                  <a:off x="794740" y="2533840"/>
                  <a:ext cx="6120" cy="3960"/>
                </p14:xfrm>
              </p:contentPart>
            </mc:Choice>
            <mc:Fallback xmlns="">
              <p:pic>
                <p:nvPicPr>
                  <p:cNvPr id="128" name="Encre 127">
                    <a:extLst>
                      <a:ext uri="{FF2B5EF4-FFF2-40B4-BE49-F238E27FC236}">
                        <a16:creationId xmlns:a16="http://schemas.microsoft.com/office/drawing/2014/main" id="{3EA05F36-7BA1-DCB4-DFA8-862E03D058B9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788620" y="2527720"/>
                    <a:ext cx="18360" cy="16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0" name="Encre 69">
                  <a:extLst>
                    <a:ext uri="{FF2B5EF4-FFF2-40B4-BE49-F238E27FC236}">
                      <a16:creationId xmlns:a16="http://schemas.microsoft.com/office/drawing/2014/main" id="{6A0F26F5-2019-0CC3-567D-3C98FE2DC7FF}"/>
                    </a:ext>
                  </a:extLst>
                </p14:cNvPr>
                <p14:cNvContentPartPr/>
                <p14:nvPr/>
              </p14:nvContentPartPr>
              <p14:xfrm>
                <a:off x="1094620" y="2557600"/>
                <a:ext cx="1800" cy="3600"/>
              </p14:xfrm>
            </p:contentPart>
          </mc:Choice>
          <mc:Fallback>
            <p:pic>
              <p:nvPicPr>
                <p:cNvPr id="70" name="Encre 69">
                  <a:extLst>
                    <a:ext uri="{FF2B5EF4-FFF2-40B4-BE49-F238E27FC236}">
                      <a16:creationId xmlns:a16="http://schemas.microsoft.com/office/drawing/2014/main" id="{6A0F26F5-2019-0CC3-567D-3C98FE2DC7F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89520" y="2551480"/>
                  <a:ext cx="120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1" name="Encre 70">
                  <a:extLst>
                    <a:ext uri="{FF2B5EF4-FFF2-40B4-BE49-F238E27FC236}">
                      <a16:creationId xmlns:a16="http://schemas.microsoft.com/office/drawing/2014/main" id="{95873161-B37D-7A7B-B110-9972023DA94F}"/>
                    </a:ext>
                  </a:extLst>
                </p14:cNvPr>
                <p14:cNvContentPartPr/>
                <p14:nvPr/>
              </p14:nvContentPartPr>
              <p14:xfrm>
                <a:off x="1421860" y="2596840"/>
                <a:ext cx="5760" cy="1800"/>
              </p14:xfrm>
            </p:contentPart>
          </mc:Choice>
          <mc:Fallback>
            <p:pic>
              <p:nvPicPr>
                <p:cNvPr id="71" name="Encre 70">
                  <a:extLst>
                    <a:ext uri="{FF2B5EF4-FFF2-40B4-BE49-F238E27FC236}">
                      <a16:creationId xmlns:a16="http://schemas.microsoft.com/office/drawing/2014/main" id="{95873161-B37D-7A7B-B110-9972023DA94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415740" y="2590720"/>
                  <a:ext cx="180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2" name="Encre 71">
                  <a:extLst>
                    <a:ext uri="{FF2B5EF4-FFF2-40B4-BE49-F238E27FC236}">
                      <a16:creationId xmlns:a16="http://schemas.microsoft.com/office/drawing/2014/main" id="{30E97F4E-528E-F25B-ADB1-26B40F2F254B}"/>
                    </a:ext>
                  </a:extLst>
                </p14:cNvPr>
                <p14:cNvContentPartPr/>
                <p14:nvPr/>
              </p14:nvContentPartPr>
              <p14:xfrm>
                <a:off x="1616980" y="2709160"/>
                <a:ext cx="6120" cy="6480"/>
              </p14:xfrm>
            </p:contentPart>
          </mc:Choice>
          <mc:Fallback>
            <p:pic>
              <p:nvPicPr>
                <p:cNvPr id="72" name="Encre 71">
                  <a:extLst>
                    <a:ext uri="{FF2B5EF4-FFF2-40B4-BE49-F238E27FC236}">
                      <a16:creationId xmlns:a16="http://schemas.microsoft.com/office/drawing/2014/main" id="{30E97F4E-528E-F25B-ADB1-26B40F2F254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10860" y="2703040"/>
                  <a:ext cx="183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3" name="Encre 72">
                  <a:extLst>
                    <a:ext uri="{FF2B5EF4-FFF2-40B4-BE49-F238E27FC236}">
                      <a16:creationId xmlns:a16="http://schemas.microsoft.com/office/drawing/2014/main" id="{2B2CC57D-25E1-CA15-B481-3503166D3219}"/>
                    </a:ext>
                  </a:extLst>
                </p14:cNvPr>
                <p14:cNvContentPartPr/>
                <p14:nvPr/>
              </p14:nvContentPartPr>
              <p14:xfrm>
                <a:off x="3037540" y="2583160"/>
                <a:ext cx="360" cy="17280"/>
              </p14:xfrm>
            </p:contentPart>
          </mc:Choice>
          <mc:Fallback>
            <p:pic>
              <p:nvPicPr>
                <p:cNvPr id="73" name="Encre 72">
                  <a:extLst>
                    <a:ext uri="{FF2B5EF4-FFF2-40B4-BE49-F238E27FC236}">
                      <a16:creationId xmlns:a16="http://schemas.microsoft.com/office/drawing/2014/main" id="{2B2CC57D-25E1-CA15-B481-3503166D321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031420" y="2577165"/>
                  <a:ext cx="12600" cy="29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4" name="Encre 73">
                  <a:extLst>
                    <a:ext uri="{FF2B5EF4-FFF2-40B4-BE49-F238E27FC236}">
                      <a16:creationId xmlns:a16="http://schemas.microsoft.com/office/drawing/2014/main" id="{D196332E-F846-B2A1-F6ED-70D3E41EB8A6}"/>
                    </a:ext>
                  </a:extLst>
                </p14:cNvPr>
                <p14:cNvContentPartPr/>
                <p14:nvPr/>
              </p14:nvContentPartPr>
              <p14:xfrm>
                <a:off x="3957700" y="2641120"/>
                <a:ext cx="17640" cy="8280"/>
              </p14:xfrm>
            </p:contentPart>
          </mc:Choice>
          <mc:Fallback>
            <p:pic>
              <p:nvPicPr>
                <p:cNvPr id="74" name="Encre 73">
                  <a:extLst>
                    <a:ext uri="{FF2B5EF4-FFF2-40B4-BE49-F238E27FC236}">
                      <a16:creationId xmlns:a16="http://schemas.microsoft.com/office/drawing/2014/main" id="{D196332E-F846-B2A1-F6ED-70D3E41EB8A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951580" y="2634722"/>
                  <a:ext cx="29880" cy="21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5" name="Encre 74">
                  <a:extLst>
                    <a:ext uri="{FF2B5EF4-FFF2-40B4-BE49-F238E27FC236}">
                      <a16:creationId xmlns:a16="http://schemas.microsoft.com/office/drawing/2014/main" id="{7BA9F4E1-7609-2E14-2EA2-209058C3111B}"/>
                    </a:ext>
                  </a:extLst>
                </p14:cNvPr>
                <p14:cNvContentPartPr/>
                <p14:nvPr/>
              </p14:nvContentPartPr>
              <p14:xfrm>
                <a:off x="3445420" y="2511880"/>
                <a:ext cx="14760" cy="1440"/>
              </p14:xfrm>
            </p:contentPart>
          </mc:Choice>
          <mc:Fallback>
            <p:pic>
              <p:nvPicPr>
                <p:cNvPr id="75" name="Encre 74">
                  <a:extLst>
                    <a:ext uri="{FF2B5EF4-FFF2-40B4-BE49-F238E27FC236}">
                      <a16:creationId xmlns:a16="http://schemas.microsoft.com/office/drawing/2014/main" id="{7BA9F4E1-7609-2E14-2EA2-209058C3111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439300" y="2506984"/>
                  <a:ext cx="27000" cy="11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6" name="Encre 75">
                  <a:extLst>
                    <a:ext uri="{FF2B5EF4-FFF2-40B4-BE49-F238E27FC236}">
                      <a16:creationId xmlns:a16="http://schemas.microsoft.com/office/drawing/2014/main" id="{7A1F0190-513E-39B8-113E-58ADC15F25FA}"/>
                    </a:ext>
                  </a:extLst>
                </p14:cNvPr>
                <p14:cNvContentPartPr/>
                <p14:nvPr/>
              </p14:nvContentPartPr>
              <p14:xfrm>
                <a:off x="2736580" y="2670280"/>
                <a:ext cx="6840" cy="7200"/>
              </p14:xfrm>
            </p:contentPart>
          </mc:Choice>
          <mc:Fallback>
            <p:pic>
              <p:nvPicPr>
                <p:cNvPr id="76" name="Encre 75">
                  <a:extLst>
                    <a:ext uri="{FF2B5EF4-FFF2-40B4-BE49-F238E27FC236}">
                      <a16:creationId xmlns:a16="http://schemas.microsoft.com/office/drawing/2014/main" id="{7A1F0190-513E-39B8-113E-58ADC15F25F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730460" y="2664160"/>
                  <a:ext cx="190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7" name="Encre 76">
                  <a:extLst>
                    <a:ext uri="{FF2B5EF4-FFF2-40B4-BE49-F238E27FC236}">
                      <a16:creationId xmlns:a16="http://schemas.microsoft.com/office/drawing/2014/main" id="{8CDF5E8E-AFD8-7BDC-056B-CFE7185407FB}"/>
                    </a:ext>
                  </a:extLst>
                </p14:cNvPr>
                <p14:cNvContentPartPr/>
                <p14:nvPr/>
              </p14:nvContentPartPr>
              <p14:xfrm>
                <a:off x="2362180" y="2514400"/>
                <a:ext cx="360" cy="360"/>
              </p14:xfrm>
            </p:contentPart>
          </mc:Choice>
          <mc:Fallback>
            <p:pic>
              <p:nvPicPr>
                <p:cNvPr id="77" name="Encre 76">
                  <a:extLst>
                    <a:ext uri="{FF2B5EF4-FFF2-40B4-BE49-F238E27FC236}">
                      <a16:creationId xmlns:a16="http://schemas.microsoft.com/office/drawing/2014/main" id="{8CDF5E8E-AFD8-7BDC-056B-CFE7185407F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356060" y="250828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8" name="Encre 77">
                  <a:extLst>
                    <a:ext uri="{FF2B5EF4-FFF2-40B4-BE49-F238E27FC236}">
                      <a16:creationId xmlns:a16="http://schemas.microsoft.com/office/drawing/2014/main" id="{755CB2B8-DC78-CEE2-6044-327570DAB800}"/>
                    </a:ext>
                  </a:extLst>
                </p14:cNvPr>
                <p14:cNvContentPartPr/>
                <p14:nvPr/>
              </p14:nvContentPartPr>
              <p14:xfrm>
                <a:off x="1826140" y="2541760"/>
                <a:ext cx="360" cy="360"/>
              </p14:xfrm>
            </p:contentPart>
          </mc:Choice>
          <mc:Fallback>
            <p:pic>
              <p:nvPicPr>
                <p:cNvPr id="78" name="Encre 77">
                  <a:extLst>
                    <a:ext uri="{FF2B5EF4-FFF2-40B4-BE49-F238E27FC236}">
                      <a16:creationId xmlns:a16="http://schemas.microsoft.com/office/drawing/2014/main" id="{755CB2B8-DC78-CEE2-6044-327570DAB80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820020" y="25356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Encre 78">
                  <a:extLst>
                    <a:ext uri="{FF2B5EF4-FFF2-40B4-BE49-F238E27FC236}">
                      <a16:creationId xmlns:a16="http://schemas.microsoft.com/office/drawing/2014/main" id="{AD8B602A-7E82-450E-67EC-4F72F5FDD210}"/>
                    </a:ext>
                  </a:extLst>
                </p14:cNvPr>
                <p14:cNvContentPartPr/>
                <p14:nvPr/>
              </p14:nvContentPartPr>
              <p14:xfrm>
                <a:off x="503205" y="2658090"/>
                <a:ext cx="5040" cy="7920"/>
              </p14:xfrm>
            </p:contentPart>
          </mc:Choice>
          <mc:Fallback>
            <p:pic>
              <p:nvPicPr>
                <p:cNvPr id="79" name="Encre 78">
                  <a:extLst>
                    <a:ext uri="{FF2B5EF4-FFF2-40B4-BE49-F238E27FC236}">
                      <a16:creationId xmlns:a16="http://schemas.microsoft.com/office/drawing/2014/main" id="{AD8B602A-7E82-450E-67EC-4F72F5FDD21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4205" y="2649090"/>
                  <a:ext cx="22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Encre 79">
                  <a:extLst>
                    <a:ext uri="{FF2B5EF4-FFF2-40B4-BE49-F238E27FC236}">
                      <a16:creationId xmlns:a16="http://schemas.microsoft.com/office/drawing/2014/main" id="{B7A0D13A-9E49-F42F-08FD-32181014815E}"/>
                    </a:ext>
                  </a:extLst>
                </p14:cNvPr>
                <p14:cNvContentPartPr/>
                <p14:nvPr/>
              </p14:nvContentPartPr>
              <p14:xfrm>
                <a:off x="1649805" y="2572770"/>
                <a:ext cx="2520" cy="3600"/>
              </p14:xfrm>
            </p:contentPart>
          </mc:Choice>
          <mc:Fallback>
            <p:pic>
              <p:nvPicPr>
                <p:cNvPr id="80" name="Encre 79">
                  <a:extLst>
                    <a:ext uri="{FF2B5EF4-FFF2-40B4-BE49-F238E27FC236}">
                      <a16:creationId xmlns:a16="http://schemas.microsoft.com/office/drawing/2014/main" id="{B7A0D13A-9E49-F42F-08FD-32181014815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40805" y="2564588"/>
                  <a:ext cx="20160" cy="19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Encre 80">
                  <a:extLst>
                    <a:ext uri="{FF2B5EF4-FFF2-40B4-BE49-F238E27FC236}">
                      <a16:creationId xmlns:a16="http://schemas.microsoft.com/office/drawing/2014/main" id="{95FE6B40-50C0-76CF-338B-D749DCBE1CA7}"/>
                    </a:ext>
                  </a:extLst>
                </p14:cNvPr>
                <p14:cNvContentPartPr/>
                <p14:nvPr/>
              </p14:nvContentPartPr>
              <p14:xfrm>
                <a:off x="2642055" y="2542890"/>
                <a:ext cx="1800" cy="720"/>
              </p14:xfrm>
            </p:contentPart>
          </mc:Choice>
          <mc:Fallback>
            <p:pic>
              <p:nvPicPr>
                <p:cNvPr id="81" name="Encre 80">
                  <a:extLst>
                    <a:ext uri="{FF2B5EF4-FFF2-40B4-BE49-F238E27FC236}">
                      <a16:creationId xmlns:a16="http://schemas.microsoft.com/office/drawing/2014/main" id="{95FE6B40-50C0-76CF-338B-D749DCBE1CA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34555" y="2533890"/>
                  <a:ext cx="165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Encre 81">
                  <a:extLst>
                    <a:ext uri="{FF2B5EF4-FFF2-40B4-BE49-F238E27FC236}">
                      <a16:creationId xmlns:a16="http://schemas.microsoft.com/office/drawing/2014/main" id="{EA9DF278-2923-18B1-7F66-42DDA17431AC}"/>
                    </a:ext>
                  </a:extLst>
                </p14:cNvPr>
                <p14:cNvContentPartPr/>
                <p14:nvPr/>
              </p14:nvContentPartPr>
              <p14:xfrm>
                <a:off x="2342895" y="2679330"/>
                <a:ext cx="360" cy="1080"/>
              </p14:xfrm>
            </p:contentPart>
          </mc:Choice>
          <mc:Fallback>
            <p:pic>
              <p:nvPicPr>
                <p:cNvPr id="82" name="Encre 81">
                  <a:extLst>
                    <a:ext uri="{FF2B5EF4-FFF2-40B4-BE49-F238E27FC236}">
                      <a16:creationId xmlns:a16="http://schemas.microsoft.com/office/drawing/2014/main" id="{EA9DF278-2923-18B1-7F66-42DDA17431A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33895" y="2670330"/>
                  <a:ext cx="180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Encre 82">
                  <a:extLst>
                    <a:ext uri="{FF2B5EF4-FFF2-40B4-BE49-F238E27FC236}">
                      <a16:creationId xmlns:a16="http://schemas.microsoft.com/office/drawing/2014/main" id="{76B97177-EC77-F264-7AD7-92D1FEB21312}"/>
                    </a:ext>
                  </a:extLst>
                </p14:cNvPr>
                <p14:cNvContentPartPr/>
                <p14:nvPr/>
              </p14:nvContentPartPr>
              <p14:xfrm>
                <a:off x="2176935" y="2572410"/>
                <a:ext cx="1080" cy="720"/>
              </p14:xfrm>
            </p:contentPart>
          </mc:Choice>
          <mc:Fallback>
            <p:pic>
              <p:nvPicPr>
                <p:cNvPr id="83" name="Encre 82">
                  <a:extLst>
                    <a:ext uri="{FF2B5EF4-FFF2-40B4-BE49-F238E27FC236}">
                      <a16:creationId xmlns:a16="http://schemas.microsoft.com/office/drawing/2014/main" id="{76B97177-EC77-F264-7AD7-92D1FEB2131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67935" y="2563410"/>
                  <a:ext cx="187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Encre 83">
                  <a:extLst>
                    <a:ext uri="{FF2B5EF4-FFF2-40B4-BE49-F238E27FC236}">
                      <a16:creationId xmlns:a16="http://schemas.microsoft.com/office/drawing/2014/main" id="{21338BFC-B0E1-3B09-BC1D-E8EA50464E83}"/>
                    </a:ext>
                  </a:extLst>
                </p14:cNvPr>
                <p14:cNvContentPartPr/>
                <p14:nvPr/>
              </p14:nvContentPartPr>
              <p14:xfrm>
                <a:off x="3576795" y="2704530"/>
                <a:ext cx="1080" cy="720"/>
              </p14:xfrm>
            </p:contentPart>
          </mc:Choice>
          <mc:Fallback>
            <p:pic>
              <p:nvPicPr>
                <p:cNvPr id="84" name="Encre 83">
                  <a:extLst>
                    <a:ext uri="{FF2B5EF4-FFF2-40B4-BE49-F238E27FC236}">
                      <a16:creationId xmlns:a16="http://schemas.microsoft.com/office/drawing/2014/main" id="{21338BFC-B0E1-3B09-BC1D-E8EA50464E8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67795" y="2695530"/>
                  <a:ext cx="187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Encre 84">
                  <a:extLst>
                    <a:ext uri="{FF2B5EF4-FFF2-40B4-BE49-F238E27FC236}">
                      <a16:creationId xmlns:a16="http://schemas.microsoft.com/office/drawing/2014/main" id="{1057261D-ADEC-9AE8-EB52-2C976360D5C3}"/>
                    </a:ext>
                  </a:extLst>
                </p14:cNvPr>
                <p14:cNvContentPartPr/>
                <p14:nvPr/>
              </p14:nvContentPartPr>
              <p14:xfrm>
                <a:off x="3733035" y="2542170"/>
                <a:ext cx="1080" cy="720"/>
              </p14:xfrm>
            </p:contentPart>
          </mc:Choice>
          <mc:Fallback>
            <p:pic>
              <p:nvPicPr>
                <p:cNvPr id="85" name="Encre 84">
                  <a:extLst>
                    <a:ext uri="{FF2B5EF4-FFF2-40B4-BE49-F238E27FC236}">
                      <a16:creationId xmlns:a16="http://schemas.microsoft.com/office/drawing/2014/main" id="{1057261D-ADEC-9AE8-EB52-2C976360D5C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24035" y="2533170"/>
                  <a:ext cx="187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Encre 85">
                  <a:extLst>
                    <a:ext uri="{FF2B5EF4-FFF2-40B4-BE49-F238E27FC236}">
                      <a16:creationId xmlns:a16="http://schemas.microsoft.com/office/drawing/2014/main" id="{C2FC508A-7616-D0E2-6886-0177C5A3AE26}"/>
                    </a:ext>
                  </a:extLst>
                </p14:cNvPr>
                <p14:cNvContentPartPr/>
                <p14:nvPr/>
              </p14:nvContentPartPr>
              <p14:xfrm>
                <a:off x="3770115" y="2678970"/>
                <a:ext cx="720" cy="1440"/>
              </p14:xfrm>
            </p:contentPart>
          </mc:Choice>
          <mc:Fallback>
            <p:pic>
              <p:nvPicPr>
                <p:cNvPr id="86" name="Encre 85">
                  <a:extLst>
                    <a:ext uri="{FF2B5EF4-FFF2-40B4-BE49-F238E27FC236}">
                      <a16:creationId xmlns:a16="http://schemas.microsoft.com/office/drawing/2014/main" id="{C2FC508A-7616-D0E2-6886-0177C5A3AE2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61115" y="2671770"/>
                  <a:ext cx="18360" cy="15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Encre 86">
                  <a:extLst>
                    <a:ext uri="{FF2B5EF4-FFF2-40B4-BE49-F238E27FC236}">
                      <a16:creationId xmlns:a16="http://schemas.microsoft.com/office/drawing/2014/main" id="{F66A33DE-9064-154E-8CFD-2B690DEF7F5E}"/>
                    </a:ext>
                  </a:extLst>
                </p14:cNvPr>
                <p14:cNvContentPartPr/>
                <p14:nvPr/>
              </p14:nvContentPartPr>
              <p14:xfrm>
                <a:off x="4279425" y="2515530"/>
                <a:ext cx="1440" cy="1800"/>
              </p14:xfrm>
            </p:contentPart>
          </mc:Choice>
          <mc:Fallback>
            <p:pic>
              <p:nvPicPr>
                <p:cNvPr id="87" name="Encre 86">
                  <a:extLst>
                    <a:ext uri="{FF2B5EF4-FFF2-40B4-BE49-F238E27FC236}">
                      <a16:creationId xmlns:a16="http://schemas.microsoft.com/office/drawing/2014/main" id="{F66A33DE-9064-154E-8CFD-2B690DEF7F5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72225" y="2506530"/>
                  <a:ext cx="15552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Encre 87">
                  <a:extLst>
                    <a:ext uri="{FF2B5EF4-FFF2-40B4-BE49-F238E27FC236}">
                      <a16:creationId xmlns:a16="http://schemas.microsoft.com/office/drawing/2014/main" id="{3A6E1F0A-73CC-C576-3A0E-459C01BB4759}"/>
                    </a:ext>
                  </a:extLst>
                </p14:cNvPr>
                <p14:cNvContentPartPr/>
                <p14:nvPr/>
              </p14:nvContentPartPr>
              <p14:xfrm>
                <a:off x="4889625" y="2592210"/>
                <a:ext cx="1080" cy="720"/>
              </p14:xfrm>
            </p:contentPart>
          </mc:Choice>
          <mc:Fallback>
            <p:pic>
              <p:nvPicPr>
                <p:cNvPr id="88" name="Encre 87">
                  <a:extLst>
                    <a:ext uri="{FF2B5EF4-FFF2-40B4-BE49-F238E27FC236}">
                      <a16:creationId xmlns:a16="http://schemas.microsoft.com/office/drawing/2014/main" id="{3A6E1F0A-73CC-C576-3A0E-459C01BB475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80625" y="2583210"/>
                  <a:ext cx="187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9" name="Encre 88">
                  <a:extLst>
                    <a:ext uri="{FF2B5EF4-FFF2-40B4-BE49-F238E27FC236}">
                      <a16:creationId xmlns:a16="http://schemas.microsoft.com/office/drawing/2014/main" id="{2CD00176-24F9-B7C9-9FA7-738904AF5EA3}"/>
                    </a:ext>
                  </a:extLst>
                </p14:cNvPr>
                <p14:cNvContentPartPr/>
                <p14:nvPr/>
              </p14:nvContentPartPr>
              <p14:xfrm>
                <a:off x="4722585" y="2551890"/>
                <a:ext cx="360" cy="2880"/>
              </p14:xfrm>
            </p:contentPart>
          </mc:Choice>
          <mc:Fallback>
            <p:pic>
              <p:nvPicPr>
                <p:cNvPr id="89" name="Encre 88">
                  <a:extLst>
                    <a:ext uri="{FF2B5EF4-FFF2-40B4-BE49-F238E27FC236}">
                      <a16:creationId xmlns:a16="http://schemas.microsoft.com/office/drawing/2014/main" id="{2CD00176-24F9-B7C9-9FA7-738904AF5EA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713585" y="2542890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0" name="Encre 89">
                  <a:extLst>
                    <a:ext uri="{FF2B5EF4-FFF2-40B4-BE49-F238E27FC236}">
                      <a16:creationId xmlns:a16="http://schemas.microsoft.com/office/drawing/2014/main" id="{D0D50835-7670-88E5-38C5-6B391FF756BE}"/>
                    </a:ext>
                  </a:extLst>
                </p14:cNvPr>
                <p14:cNvContentPartPr/>
                <p14:nvPr/>
              </p14:nvContentPartPr>
              <p14:xfrm>
                <a:off x="4606305" y="2716410"/>
                <a:ext cx="1440" cy="2160"/>
              </p14:xfrm>
            </p:contentPart>
          </mc:Choice>
          <mc:Fallback>
            <p:pic>
              <p:nvPicPr>
                <p:cNvPr id="90" name="Encre 89">
                  <a:extLst>
                    <a:ext uri="{FF2B5EF4-FFF2-40B4-BE49-F238E27FC236}">
                      <a16:creationId xmlns:a16="http://schemas.microsoft.com/office/drawing/2014/main" id="{D0D50835-7670-88E5-38C5-6B391FF756B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599105" y="2707410"/>
                  <a:ext cx="15552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1" name="Encre 90">
                  <a:extLst>
                    <a:ext uri="{FF2B5EF4-FFF2-40B4-BE49-F238E27FC236}">
                      <a16:creationId xmlns:a16="http://schemas.microsoft.com/office/drawing/2014/main" id="{F5A6CB9B-1242-6498-7555-BEFE6C113CA1}"/>
                    </a:ext>
                  </a:extLst>
                </p14:cNvPr>
                <p14:cNvContentPartPr/>
                <p14:nvPr/>
              </p14:nvContentPartPr>
              <p14:xfrm>
                <a:off x="4484985" y="2567730"/>
                <a:ext cx="1440" cy="2520"/>
              </p14:xfrm>
            </p:contentPart>
          </mc:Choice>
          <mc:Fallback>
            <p:pic>
              <p:nvPicPr>
                <p:cNvPr id="91" name="Encre 90">
                  <a:extLst>
                    <a:ext uri="{FF2B5EF4-FFF2-40B4-BE49-F238E27FC236}">
                      <a16:creationId xmlns:a16="http://schemas.microsoft.com/office/drawing/2014/main" id="{F5A6CB9B-1242-6498-7555-BEFE6C113CA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75985" y="2558730"/>
                  <a:ext cx="190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2" name="Encre 91">
                  <a:extLst>
                    <a:ext uri="{FF2B5EF4-FFF2-40B4-BE49-F238E27FC236}">
                      <a16:creationId xmlns:a16="http://schemas.microsoft.com/office/drawing/2014/main" id="{9C1DAD5C-3D4D-372D-9A5F-3354DD6C2A07}"/>
                    </a:ext>
                  </a:extLst>
                </p14:cNvPr>
                <p14:cNvContentPartPr/>
                <p14:nvPr/>
              </p14:nvContentPartPr>
              <p14:xfrm>
                <a:off x="4870905" y="2705250"/>
                <a:ext cx="2160" cy="1440"/>
              </p14:xfrm>
            </p:contentPart>
          </mc:Choice>
          <mc:Fallback>
            <p:pic>
              <p:nvPicPr>
                <p:cNvPr id="92" name="Encre 91">
                  <a:extLst>
                    <a:ext uri="{FF2B5EF4-FFF2-40B4-BE49-F238E27FC236}">
                      <a16:creationId xmlns:a16="http://schemas.microsoft.com/office/drawing/2014/main" id="{9C1DAD5C-3D4D-372D-9A5F-3354DD6C2A0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861905" y="2696250"/>
                  <a:ext cx="198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3" name="Encre 92">
                  <a:extLst>
                    <a:ext uri="{FF2B5EF4-FFF2-40B4-BE49-F238E27FC236}">
                      <a16:creationId xmlns:a16="http://schemas.microsoft.com/office/drawing/2014/main" id="{E18978ED-60FC-DED0-57AB-315FAB751021}"/>
                    </a:ext>
                  </a:extLst>
                </p14:cNvPr>
                <p14:cNvContentPartPr/>
                <p14:nvPr/>
              </p14:nvContentPartPr>
              <p14:xfrm>
                <a:off x="4055505" y="2520930"/>
                <a:ext cx="360" cy="1440"/>
              </p14:xfrm>
            </p:contentPart>
          </mc:Choice>
          <mc:Fallback>
            <p:pic>
              <p:nvPicPr>
                <p:cNvPr id="93" name="Encre 92">
                  <a:extLst>
                    <a:ext uri="{FF2B5EF4-FFF2-40B4-BE49-F238E27FC236}">
                      <a16:creationId xmlns:a16="http://schemas.microsoft.com/office/drawing/2014/main" id="{E18978ED-60FC-DED0-57AB-315FAB75102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46505" y="2508930"/>
                  <a:ext cx="18000" cy="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Encre 93">
                  <a:extLst>
                    <a:ext uri="{FF2B5EF4-FFF2-40B4-BE49-F238E27FC236}">
                      <a16:creationId xmlns:a16="http://schemas.microsoft.com/office/drawing/2014/main" id="{1CAF023A-0B30-8FE8-CAE6-6D91C58FFF89}"/>
                    </a:ext>
                  </a:extLst>
                </p14:cNvPr>
                <p14:cNvContentPartPr/>
                <p14:nvPr/>
              </p14:nvContentPartPr>
              <p14:xfrm>
                <a:off x="3105465" y="2710290"/>
                <a:ext cx="1080" cy="2880"/>
              </p14:xfrm>
            </p:contentPart>
          </mc:Choice>
          <mc:Fallback>
            <p:pic>
              <p:nvPicPr>
                <p:cNvPr id="94" name="Encre 93">
                  <a:extLst>
                    <a:ext uri="{FF2B5EF4-FFF2-40B4-BE49-F238E27FC236}">
                      <a16:creationId xmlns:a16="http://schemas.microsoft.com/office/drawing/2014/main" id="{1CAF023A-0B30-8FE8-CAE6-6D91C58FFF8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096465" y="2701290"/>
                  <a:ext cx="187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Encre 94">
                  <a:extLst>
                    <a:ext uri="{FF2B5EF4-FFF2-40B4-BE49-F238E27FC236}">
                      <a16:creationId xmlns:a16="http://schemas.microsoft.com/office/drawing/2014/main" id="{2F119ED2-EF1E-24E1-7F53-491F49AFE52E}"/>
                    </a:ext>
                  </a:extLst>
                </p14:cNvPr>
                <p14:cNvContentPartPr/>
                <p14:nvPr/>
              </p14:nvContentPartPr>
              <p14:xfrm>
                <a:off x="2817105" y="2541090"/>
                <a:ext cx="4680" cy="2520"/>
              </p14:xfrm>
            </p:contentPart>
          </mc:Choice>
          <mc:Fallback>
            <p:pic>
              <p:nvPicPr>
                <p:cNvPr id="95" name="Encre 94">
                  <a:extLst>
                    <a:ext uri="{FF2B5EF4-FFF2-40B4-BE49-F238E27FC236}">
                      <a16:creationId xmlns:a16="http://schemas.microsoft.com/office/drawing/2014/main" id="{2F119ED2-EF1E-24E1-7F53-491F49AFE52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08105" y="2532090"/>
                  <a:ext cx="223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Encre 95">
                  <a:extLst>
                    <a:ext uri="{FF2B5EF4-FFF2-40B4-BE49-F238E27FC236}">
                      <a16:creationId xmlns:a16="http://schemas.microsoft.com/office/drawing/2014/main" id="{4C8CA38F-7205-8A15-34D3-39E734CB9043}"/>
                    </a:ext>
                  </a:extLst>
                </p14:cNvPr>
                <p14:cNvContentPartPr/>
                <p14:nvPr/>
              </p14:nvContentPartPr>
              <p14:xfrm>
                <a:off x="3581745" y="2611290"/>
                <a:ext cx="2880" cy="6840"/>
              </p14:xfrm>
            </p:contentPart>
          </mc:Choice>
          <mc:Fallback>
            <p:pic>
              <p:nvPicPr>
                <p:cNvPr id="96" name="Encre 95">
                  <a:extLst>
                    <a:ext uri="{FF2B5EF4-FFF2-40B4-BE49-F238E27FC236}">
                      <a16:creationId xmlns:a16="http://schemas.microsoft.com/office/drawing/2014/main" id="{4C8CA38F-7205-8A15-34D3-39E734CB904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72745" y="2602290"/>
                  <a:ext cx="20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Encre 96">
                  <a:extLst>
                    <a:ext uri="{FF2B5EF4-FFF2-40B4-BE49-F238E27FC236}">
                      <a16:creationId xmlns:a16="http://schemas.microsoft.com/office/drawing/2014/main" id="{D25CF92B-CB8E-02F9-BD03-D27D798F3D59}"/>
                    </a:ext>
                  </a:extLst>
                </p14:cNvPr>
                <p14:cNvContentPartPr/>
                <p14:nvPr/>
              </p14:nvContentPartPr>
              <p14:xfrm>
                <a:off x="1971195" y="2553330"/>
                <a:ext cx="1440" cy="360"/>
              </p14:xfrm>
            </p:contentPart>
          </mc:Choice>
          <mc:Fallback>
            <p:pic>
              <p:nvPicPr>
                <p:cNvPr id="97" name="Encre 96">
                  <a:extLst>
                    <a:ext uri="{FF2B5EF4-FFF2-40B4-BE49-F238E27FC236}">
                      <a16:creationId xmlns:a16="http://schemas.microsoft.com/office/drawing/2014/main" id="{D25CF92B-CB8E-02F9-BD03-D27D798F3D5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962195" y="2544330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Encre 97">
                  <a:extLst>
                    <a:ext uri="{FF2B5EF4-FFF2-40B4-BE49-F238E27FC236}">
                      <a16:creationId xmlns:a16="http://schemas.microsoft.com/office/drawing/2014/main" id="{97ADD496-860A-770A-5375-F7302432C381}"/>
                    </a:ext>
                  </a:extLst>
                </p14:cNvPr>
                <p14:cNvContentPartPr/>
                <p14:nvPr/>
              </p14:nvContentPartPr>
              <p14:xfrm>
                <a:off x="1860675" y="2724330"/>
                <a:ext cx="360" cy="720"/>
              </p14:xfrm>
            </p:contentPart>
          </mc:Choice>
          <mc:Fallback>
            <p:pic>
              <p:nvPicPr>
                <p:cNvPr id="98" name="Encre 97">
                  <a:extLst>
                    <a:ext uri="{FF2B5EF4-FFF2-40B4-BE49-F238E27FC236}">
                      <a16:creationId xmlns:a16="http://schemas.microsoft.com/office/drawing/2014/main" id="{97ADD496-860A-770A-5375-F7302432C38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851675" y="2715330"/>
                  <a:ext cx="180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Encre 98">
                  <a:extLst>
                    <a:ext uri="{FF2B5EF4-FFF2-40B4-BE49-F238E27FC236}">
                      <a16:creationId xmlns:a16="http://schemas.microsoft.com/office/drawing/2014/main" id="{BE125F09-27A8-D362-0C7E-2E5FD7E16B4C}"/>
                    </a:ext>
                  </a:extLst>
                </p14:cNvPr>
                <p14:cNvContentPartPr/>
                <p14:nvPr/>
              </p14:nvContentPartPr>
              <p14:xfrm>
                <a:off x="839175" y="2665290"/>
                <a:ext cx="1080" cy="1800"/>
              </p14:xfrm>
            </p:contentPart>
          </mc:Choice>
          <mc:Fallback>
            <p:pic>
              <p:nvPicPr>
                <p:cNvPr id="99" name="Encre 98">
                  <a:extLst>
                    <a:ext uri="{FF2B5EF4-FFF2-40B4-BE49-F238E27FC236}">
                      <a16:creationId xmlns:a16="http://schemas.microsoft.com/office/drawing/2014/main" id="{BE125F09-27A8-D362-0C7E-2E5FD7E16B4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2425" y="2656290"/>
                  <a:ext cx="1431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Encre 99">
                  <a:extLst>
                    <a:ext uri="{FF2B5EF4-FFF2-40B4-BE49-F238E27FC236}">
                      <a16:creationId xmlns:a16="http://schemas.microsoft.com/office/drawing/2014/main" id="{AD825457-5386-1DA2-8413-6EB38C53A95E}"/>
                    </a:ext>
                  </a:extLst>
                </p14:cNvPr>
                <p14:cNvContentPartPr/>
                <p14:nvPr/>
              </p14:nvContentPartPr>
              <p14:xfrm>
                <a:off x="634695" y="2640090"/>
                <a:ext cx="1800" cy="4320"/>
              </p14:xfrm>
            </p:contentPart>
          </mc:Choice>
          <mc:Fallback>
            <p:pic>
              <p:nvPicPr>
                <p:cNvPr id="100" name="Encre 99">
                  <a:extLst>
                    <a:ext uri="{FF2B5EF4-FFF2-40B4-BE49-F238E27FC236}">
                      <a16:creationId xmlns:a16="http://schemas.microsoft.com/office/drawing/2014/main" id="{AD825457-5386-1DA2-8413-6EB38C53A95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5695" y="2631090"/>
                  <a:ext cx="19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Encre 100">
                  <a:extLst>
                    <a:ext uri="{FF2B5EF4-FFF2-40B4-BE49-F238E27FC236}">
                      <a16:creationId xmlns:a16="http://schemas.microsoft.com/office/drawing/2014/main" id="{B9253B67-365B-B0A1-12F7-CE9F01D4EC21}"/>
                    </a:ext>
                  </a:extLst>
                </p14:cNvPr>
                <p14:cNvContentPartPr/>
                <p14:nvPr/>
              </p14:nvContentPartPr>
              <p14:xfrm>
                <a:off x="1342815" y="2512290"/>
                <a:ext cx="2160" cy="3960"/>
              </p14:xfrm>
            </p:contentPart>
          </mc:Choice>
          <mc:Fallback>
            <p:pic>
              <p:nvPicPr>
                <p:cNvPr id="101" name="Encre 100">
                  <a:extLst>
                    <a:ext uri="{FF2B5EF4-FFF2-40B4-BE49-F238E27FC236}">
                      <a16:creationId xmlns:a16="http://schemas.microsoft.com/office/drawing/2014/main" id="{B9253B67-365B-B0A1-12F7-CE9F01D4EC2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33815" y="2503290"/>
                  <a:ext cx="19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Encre 101">
                  <a:extLst>
                    <a:ext uri="{FF2B5EF4-FFF2-40B4-BE49-F238E27FC236}">
                      <a16:creationId xmlns:a16="http://schemas.microsoft.com/office/drawing/2014/main" id="{D77A1F4D-F32D-1C75-A481-4A516A70869E}"/>
                    </a:ext>
                  </a:extLst>
                </p14:cNvPr>
                <p14:cNvContentPartPr/>
                <p14:nvPr/>
              </p14:nvContentPartPr>
              <p14:xfrm>
                <a:off x="2486535" y="2622090"/>
                <a:ext cx="2160" cy="720"/>
              </p14:xfrm>
            </p:contentPart>
          </mc:Choice>
          <mc:Fallback>
            <p:pic>
              <p:nvPicPr>
                <p:cNvPr id="102" name="Encre 101">
                  <a:extLst>
                    <a:ext uri="{FF2B5EF4-FFF2-40B4-BE49-F238E27FC236}">
                      <a16:creationId xmlns:a16="http://schemas.microsoft.com/office/drawing/2014/main" id="{D77A1F4D-F32D-1C75-A481-4A516A70869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77535" y="2613090"/>
                  <a:ext cx="19800" cy="18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5DFC984C-E1BD-9548-152E-81FB3FC7DFEC}"/>
                </a:ext>
              </a:extLst>
            </p:cNvPr>
            <p:cNvGrpSpPr/>
            <p:nvPr/>
          </p:nvGrpSpPr>
          <p:grpSpPr>
            <a:xfrm>
              <a:off x="2529075" y="2919060"/>
              <a:ext cx="374760" cy="571320"/>
              <a:chOff x="2529075" y="2919060"/>
              <a:chExt cx="374760" cy="57132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68">
                <p14:nvContentPartPr>
                  <p14:cNvPr id="104" name="Encre 103">
                    <a:extLst>
                      <a:ext uri="{FF2B5EF4-FFF2-40B4-BE49-F238E27FC236}">
                        <a16:creationId xmlns:a16="http://schemas.microsoft.com/office/drawing/2014/main" id="{DDDF66A4-FD8A-8BC1-8121-B14C8D570026}"/>
                      </a:ext>
                    </a:extLst>
                  </p14:cNvPr>
                  <p14:cNvContentPartPr/>
                  <p14:nvPr/>
                </p14:nvContentPartPr>
                <p14:xfrm>
                  <a:off x="2653275" y="2934540"/>
                  <a:ext cx="147240" cy="555840"/>
                </p14:xfrm>
              </p:contentPart>
            </mc:Choice>
            <mc:Fallback xmlns="">
              <p:pic>
                <p:nvPicPr>
                  <p:cNvPr id="167" name="Encre 166">
                    <a:extLst>
                      <a:ext uri="{FF2B5EF4-FFF2-40B4-BE49-F238E27FC236}">
                        <a16:creationId xmlns:a16="http://schemas.microsoft.com/office/drawing/2014/main" id="{24BA0A7E-B5BF-76BF-69F6-188FA1E2E559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590275" y="2556900"/>
                    <a:ext cx="272880" cy="131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0">
                <p14:nvContentPartPr>
                  <p14:cNvPr id="105" name="Encre 104">
                    <a:extLst>
                      <a:ext uri="{FF2B5EF4-FFF2-40B4-BE49-F238E27FC236}">
                        <a16:creationId xmlns:a16="http://schemas.microsoft.com/office/drawing/2014/main" id="{6E139009-40B0-E95C-1CB4-28469670730F}"/>
                      </a:ext>
                    </a:extLst>
                  </p14:cNvPr>
                  <p14:cNvContentPartPr/>
                  <p14:nvPr/>
                </p14:nvContentPartPr>
                <p14:xfrm>
                  <a:off x="2529075" y="2919060"/>
                  <a:ext cx="374760" cy="147600"/>
                </p14:xfrm>
              </p:contentPart>
            </mc:Choice>
            <mc:Fallback xmlns="">
              <p:pic>
                <p:nvPicPr>
                  <p:cNvPr id="168" name="Encre 167">
                    <a:extLst>
                      <a:ext uri="{FF2B5EF4-FFF2-40B4-BE49-F238E27FC236}">
                        <a16:creationId xmlns:a16="http://schemas.microsoft.com/office/drawing/2014/main" id="{B7882437-77B7-6015-81D8-AE74670323CC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2466075" y="2541060"/>
                    <a:ext cx="500400" cy="903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" name="Groupe 105">
              <a:extLst>
                <a:ext uri="{FF2B5EF4-FFF2-40B4-BE49-F238E27FC236}">
                  <a16:creationId xmlns:a16="http://schemas.microsoft.com/office/drawing/2014/main" id="{9418F234-62F8-0F9C-3A5F-372AE97BD04B}"/>
                </a:ext>
              </a:extLst>
            </p:cNvPr>
            <p:cNvGrpSpPr/>
            <p:nvPr/>
          </p:nvGrpSpPr>
          <p:grpSpPr>
            <a:xfrm>
              <a:off x="3632475" y="2822220"/>
              <a:ext cx="968040" cy="841680"/>
              <a:chOff x="3632475" y="2822220"/>
              <a:chExt cx="968040" cy="84168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2">
                <p14:nvContentPartPr>
                  <p14:cNvPr id="107" name="Encre 106">
                    <a:extLst>
                      <a:ext uri="{FF2B5EF4-FFF2-40B4-BE49-F238E27FC236}">
                        <a16:creationId xmlns:a16="http://schemas.microsoft.com/office/drawing/2014/main" id="{3CE1596C-BEC1-D897-85CF-6F2F963230B5}"/>
                      </a:ext>
                    </a:extLst>
                  </p14:cNvPr>
                  <p14:cNvContentPartPr/>
                  <p14:nvPr/>
                </p14:nvContentPartPr>
                <p14:xfrm>
                  <a:off x="3782955" y="2964780"/>
                  <a:ext cx="95040" cy="630720"/>
                </p14:xfrm>
              </p:contentPart>
            </mc:Choice>
            <mc:Fallback xmlns="">
              <p:pic>
                <p:nvPicPr>
                  <p:cNvPr id="170" name="Encre 169">
                    <a:extLst>
                      <a:ext uri="{FF2B5EF4-FFF2-40B4-BE49-F238E27FC236}">
                        <a16:creationId xmlns:a16="http://schemas.microsoft.com/office/drawing/2014/main" id="{AA9CCD1E-B314-F10A-8531-9FF1B2D9556A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3720315" y="2586780"/>
                    <a:ext cx="220680" cy="138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4">
                <p14:nvContentPartPr>
                  <p14:cNvPr id="108" name="Encre 107">
                    <a:extLst>
                      <a:ext uri="{FF2B5EF4-FFF2-40B4-BE49-F238E27FC236}">
                        <a16:creationId xmlns:a16="http://schemas.microsoft.com/office/drawing/2014/main" id="{0C8A5208-ADDB-E98B-0677-21C28D49316D}"/>
                      </a:ext>
                    </a:extLst>
                  </p14:cNvPr>
                  <p14:cNvContentPartPr/>
                  <p14:nvPr/>
                </p14:nvContentPartPr>
                <p14:xfrm>
                  <a:off x="3632475" y="2944980"/>
                  <a:ext cx="215280" cy="123840"/>
                </p14:xfrm>
              </p:contentPart>
            </mc:Choice>
            <mc:Fallback xmlns="">
              <p:pic>
                <p:nvPicPr>
                  <p:cNvPr id="171" name="Encre 170">
                    <a:extLst>
                      <a:ext uri="{FF2B5EF4-FFF2-40B4-BE49-F238E27FC236}">
                        <a16:creationId xmlns:a16="http://schemas.microsoft.com/office/drawing/2014/main" id="{356503D4-B2C6-3654-BFF9-8E9D478B0BE1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569475" y="2567340"/>
                    <a:ext cx="340920" cy="87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6">
                <p14:nvContentPartPr>
                  <p14:cNvPr id="109" name="Encre 108">
                    <a:extLst>
                      <a:ext uri="{FF2B5EF4-FFF2-40B4-BE49-F238E27FC236}">
                        <a16:creationId xmlns:a16="http://schemas.microsoft.com/office/drawing/2014/main" id="{15CEF371-7277-BC20-CF55-62671B03164B}"/>
                      </a:ext>
                    </a:extLst>
                  </p14:cNvPr>
                  <p14:cNvContentPartPr/>
                  <p14:nvPr/>
                </p14:nvContentPartPr>
                <p14:xfrm>
                  <a:off x="3846675" y="2936340"/>
                  <a:ext cx="77760" cy="132840"/>
                </p14:xfrm>
              </p:contentPart>
            </mc:Choice>
            <mc:Fallback xmlns="">
              <p:pic>
                <p:nvPicPr>
                  <p:cNvPr id="172" name="Encre 171">
                    <a:extLst>
                      <a:ext uri="{FF2B5EF4-FFF2-40B4-BE49-F238E27FC236}">
                        <a16:creationId xmlns:a16="http://schemas.microsoft.com/office/drawing/2014/main" id="{9C55DD16-5CCA-B7CE-CDAC-05390795D1B9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783675" y="2558700"/>
                    <a:ext cx="203400" cy="88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8">
                <p14:nvContentPartPr>
                  <p14:cNvPr id="110" name="Encre 109">
                    <a:extLst>
                      <a:ext uri="{FF2B5EF4-FFF2-40B4-BE49-F238E27FC236}">
                        <a16:creationId xmlns:a16="http://schemas.microsoft.com/office/drawing/2014/main" id="{1260C8BD-2A13-C2F0-09A0-7C72BE718D9F}"/>
                      </a:ext>
                    </a:extLst>
                  </p14:cNvPr>
                  <p14:cNvContentPartPr/>
                  <p14:nvPr/>
                </p14:nvContentPartPr>
                <p14:xfrm>
                  <a:off x="4422675" y="2893500"/>
                  <a:ext cx="139320" cy="770400"/>
                </p14:xfrm>
              </p:contentPart>
            </mc:Choice>
            <mc:Fallback xmlns="">
              <p:pic>
                <p:nvPicPr>
                  <p:cNvPr id="173" name="Encre 172">
                    <a:extLst>
                      <a:ext uri="{FF2B5EF4-FFF2-40B4-BE49-F238E27FC236}">
                        <a16:creationId xmlns:a16="http://schemas.microsoft.com/office/drawing/2014/main" id="{1BDFBEB6-5882-FB13-753F-6A84AC285B45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4359675" y="2515500"/>
                    <a:ext cx="264960" cy="152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80">
                <p14:nvContentPartPr>
                  <p14:cNvPr id="111" name="Encre 110">
                    <a:extLst>
                      <a:ext uri="{FF2B5EF4-FFF2-40B4-BE49-F238E27FC236}">
                        <a16:creationId xmlns:a16="http://schemas.microsoft.com/office/drawing/2014/main" id="{79643F25-35BD-C7E9-A25C-2DB06D80AC60}"/>
                      </a:ext>
                    </a:extLst>
                  </p14:cNvPr>
                  <p14:cNvContentPartPr/>
                  <p14:nvPr/>
                </p14:nvContentPartPr>
                <p14:xfrm>
                  <a:off x="4255995" y="2822220"/>
                  <a:ext cx="344520" cy="219240"/>
                </p14:xfrm>
              </p:contentPart>
            </mc:Choice>
            <mc:Fallback xmlns="">
              <p:pic>
                <p:nvPicPr>
                  <p:cNvPr id="174" name="Encre 173">
                    <a:extLst>
                      <a:ext uri="{FF2B5EF4-FFF2-40B4-BE49-F238E27FC236}">
                        <a16:creationId xmlns:a16="http://schemas.microsoft.com/office/drawing/2014/main" id="{AE7D1279-F7C0-79CE-F9AA-BF10CB9467C1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4193355" y="2444220"/>
                    <a:ext cx="470160" cy="974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2" name="Groupe 111">
              <a:extLst>
                <a:ext uri="{FF2B5EF4-FFF2-40B4-BE49-F238E27FC236}">
                  <a16:creationId xmlns:a16="http://schemas.microsoft.com/office/drawing/2014/main" id="{C115BFCA-08DA-C1A6-1385-51002FE6457F}"/>
                </a:ext>
              </a:extLst>
            </p:cNvPr>
            <p:cNvGrpSpPr/>
            <p:nvPr/>
          </p:nvGrpSpPr>
          <p:grpSpPr>
            <a:xfrm>
              <a:off x="1467795" y="2912940"/>
              <a:ext cx="339840" cy="998532"/>
              <a:chOff x="1467795" y="2912940"/>
              <a:chExt cx="339840" cy="998532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82">
                <p14:nvContentPartPr>
                  <p14:cNvPr id="113" name="Encre 112">
                    <a:extLst>
                      <a:ext uri="{FF2B5EF4-FFF2-40B4-BE49-F238E27FC236}">
                        <a16:creationId xmlns:a16="http://schemas.microsoft.com/office/drawing/2014/main" id="{16314A82-2365-12C4-125E-8D95840DE460}"/>
                      </a:ext>
                    </a:extLst>
                  </p14:cNvPr>
                  <p14:cNvContentPartPr/>
                  <p14:nvPr/>
                </p14:nvContentPartPr>
                <p14:xfrm>
                  <a:off x="1580475" y="2934540"/>
                  <a:ext cx="138960" cy="826560"/>
                </p14:xfrm>
              </p:contentPart>
            </mc:Choice>
            <mc:Fallback xmlns="">
              <p:pic>
                <p:nvPicPr>
                  <p:cNvPr id="164" name="Encre 163">
                    <a:extLst>
                      <a:ext uri="{FF2B5EF4-FFF2-40B4-BE49-F238E27FC236}">
                        <a16:creationId xmlns:a16="http://schemas.microsoft.com/office/drawing/2014/main" id="{FAC8148A-39F2-2C6B-A81A-EA0E5A3A050C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1517475" y="2556900"/>
                    <a:ext cx="264600" cy="158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84">
                <p14:nvContentPartPr>
                  <p14:cNvPr id="114" name="Encre 113">
                    <a:extLst>
                      <a:ext uri="{FF2B5EF4-FFF2-40B4-BE49-F238E27FC236}">
                        <a16:creationId xmlns:a16="http://schemas.microsoft.com/office/drawing/2014/main" id="{7E70BB47-694B-A4C0-2CE4-1F4D16F77CC7}"/>
                      </a:ext>
                    </a:extLst>
                  </p14:cNvPr>
                  <p14:cNvContentPartPr/>
                  <p14:nvPr/>
                </p14:nvContentPartPr>
                <p14:xfrm>
                  <a:off x="1467795" y="2912940"/>
                  <a:ext cx="339840" cy="169920"/>
                </p14:xfrm>
              </p:contentPart>
            </mc:Choice>
            <mc:Fallback xmlns="">
              <p:pic>
                <p:nvPicPr>
                  <p:cNvPr id="165" name="Encre 164">
                    <a:extLst>
                      <a:ext uri="{FF2B5EF4-FFF2-40B4-BE49-F238E27FC236}">
                        <a16:creationId xmlns:a16="http://schemas.microsoft.com/office/drawing/2014/main" id="{CA9C2883-26A0-A581-4901-2B90C4E7BB03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1404795" y="2535300"/>
                    <a:ext cx="465480" cy="9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86">
                <p14:nvContentPartPr>
                  <p14:cNvPr id="115" name="Encre 114">
                    <a:extLst>
                      <a:ext uri="{FF2B5EF4-FFF2-40B4-BE49-F238E27FC236}">
                        <a16:creationId xmlns:a16="http://schemas.microsoft.com/office/drawing/2014/main" id="{B0023D71-A274-5241-6099-3E7ACFBB09B2}"/>
                      </a:ext>
                    </a:extLst>
                  </p14:cNvPr>
                  <p14:cNvContentPartPr/>
                  <p14:nvPr/>
                </p14:nvContentPartPr>
                <p14:xfrm>
                  <a:off x="1661976" y="3640752"/>
                  <a:ext cx="10440" cy="270720"/>
                </p14:xfrm>
              </p:contentPart>
            </mc:Choice>
            <mc:Fallback xmlns="">
              <p:pic>
                <p:nvPicPr>
                  <p:cNvPr id="176" name="Encre 175">
                    <a:extLst>
                      <a:ext uri="{FF2B5EF4-FFF2-40B4-BE49-F238E27FC236}">
                        <a16:creationId xmlns:a16="http://schemas.microsoft.com/office/drawing/2014/main" id="{47B74BB7-1BFF-E167-4C4F-320DA11B2190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599336" y="3263112"/>
                    <a:ext cx="136080" cy="102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ACC92D51-2E1A-C221-BA78-809F77C89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8">
              <a:extLst>
                <a:ext uri="{BEBA8EAE-BF5A-486C-A8C5-ECC9F3942E4B}">
                  <a14:imgProps xmlns:a14="http://schemas.microsoft.com/office/drawing/2010/main">
                    <a14:imgLayer r:embed="rId189">
                      <a14:imgEffect>
                        <a14:artisticBlur radius="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596273">
              <a:off x="623001" y="3929112"/>
              <a:ext cx="1368244" cy="470226"/>
            </a:xfrm>
            <a:prstGeom prst="rect">
              <a:avLst/>
            </a:prstGeom>
          </p:spPr>
        </p:pic>
        <p:pic>
          <p:nvPicPr>
            <p:cNvPr id="117" name="Image 116">
              <a:extLst>
                <a:ext uri="{FF2B5EF4-FFF2-40B4-BE49-F238E27FC236}">
                  <a16:creationId xmlns:a16="http://schemas.microsoft.com/office/drawing/2014/main" id="{AF7E811F-7AEC-0A58-6A7F-C768FE0F2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8">
              <a:extLst>
                <a:ext uri="{BEBA8EAE-BF5A-486C-A8C5-ECC9F3942E4B}">
                  <a14:imgProps xmlns:a14="http://schemas.microsoft.com/office/drawing/2010/main">
                    <a14:imgLayer r:embed="rId189">
                      <a14:imgEffect>
                        <a14:artisticBlur radius="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203301">
              <a:off x="3686943" y="3994333"/>
              <a:ext cx="1263861" cy="434353"/>
            </a:xfrm>
            <a:prstGeom prst="rect">
              <a:avLst/>
            </a:prstGeom>
          </p:spPr>
        </p:pic>
      </p:grpSp>
      <p:pic>
        <p:nvPicPr>
          <p:cNvPr id="118" name="Image 117">
            <a:extLst>
              <a:ext uri="{FF2B5EF4-FFF2-40B4-BE49-F238E27FC236}">
                <a16:creationId xmlns:a16="http://schemas.microsoft.com/office/drawing/2014/main" id="{E774EEAE-E765-AF56-F62B-FD875118DB0E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364" y="158498"/>
            <a:ext cx="3280263" cy="1325563"/>
          </a:xfrm>
          <a:prstGeom prst="rect">
            <a:avLst/>
          </a:prstGeom>
        </p:spPr>
      </p:pic>
      <p:sp>
        <p:nvSpPr>
          <p:cNvPr id="120" name="ZoneTexte 119">
            <a:extLst>
              <a:ext uri="{FF2B5EF4-FFF2-40B4-BE49-F238E27FC236}">
                <a16:creationId xmlns:a16="http://schemas.microsoft.com/office/drawing/2014/main" id="{218E2455-FB64-4F9A-0646-EB83FFDDA93E}"/>
              </a:ext>
            </a:extLst>
          </p:cNvPr>
          <p:cNvSpPr txBox="1"/>
          <p:nvPr/>
        </p:nvSpPr>
        <p:spPr>
          <a:xfrm>
            <a:off x="9093309" y="4916991"/>
            <a:ext cx="3459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noProof="0" dirty="0"/>
              <a:t>Migliore</a:t>
            </a:r>
          </a:p>
          <a:p>
            <a:pPr algn="ctr"/>
            <a:r>
              <a:rPr lang="it-IT" sz="2800" noProof="0" dirty="0"/>
              <a:t>conservabilità!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23845E1E-3707-3CC4-D5E9-DD2538265E0A}"/>
              </a:ext>
            </a:extLst>
          </p:cNvPr>
          <p:cNvSpPr txBox="1"/>
          <p:nvPr/>
        </p:nvSpPr>
        <p:spPr>
          <a:xfrm>
            <a:off x="-398415" y="2162128"/>
            <a:ext cx="6094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noProof="0" dirty="0">
                <a:solidFill>
                  <a:schemeClr val="accent2"/>
                </a:solidFill>
                <a:cs typeface="Arial" charset="0"/>
              </a:rPr>
              <a:t>Active Fish </a:t>
            </a:r>
            <a:r>
              <a:rPr lang="it-IT" sz="2400" noProof="0" dirty="0" err="1">
                <a:solidFill>
                  <a:schemeClr val="accent2"/>
                </a:solidFill>
                <a:cs typeface="Arial" charset="0"/>
              </a:rPr>
              <a:t>gelatin</a:t>
            </a:r>
            <a:endParaRPr lang="it-IT" sz="2400" noProof="0" dirty="0">
              <a:solidFill>
                <a:schemeClr val="accent2"/>
              </a:solidFill>
            </a:endParaRPr>
          </a:p>
        </p:txBody>
      </p:sp>
      <p:pic>
        <p:nvPicPr>
          <p:cNvPr id="123" name="Image 122">
            <a:extLst>
              <a:ext uri="{FF2B5EF4-FFF2-40B4-BE49-F238E27FC236}">
                <a16:creationId xmlns:a16="http://schemas.microsoft.com/office/drawing/2014/main" id="{C10BDDDA-9F43-BA8A-A1F5-4A7259119F47}"/>
              </a:ext>
            </a:extLst>
          </p:cNvPr>
          <p:cNvPicPr>
            <a:picLocks noChangeAspect="1"/>
          </p:cNvPicPr>
          <p:nvPr/>
        </p:nvPicPr>
        <p:blipFill>
          <a:blip r:embed="rId191"/>
          <a:stretch>
            <a:fillRect/>
          </a:stretch>
        </p:blipFill>
        <p:spPr>
          <a:xfrm>
            <a:off x="10554417" y="2210606"/>
            <a:ext cx="1269210" cy="1269210"/>
          </a:xfrm>
          <a:prstGeom prst="rect">
            <a:avLst/>
          </a:prstGeom>
        </p:spPr>
      </p:pic>
      <p:pic>
        <p:nvPicPr>
          <p:cNvPr id="124" name="Image 123" descr="Une image contenant clipart, Graphique, Dessin animé, illustration&#10;&#10;Le contenu généré par l’IA peut être incorrect.">
            <a:extLst>
              <a:ext uri="{FF2B5EF4-FFF2-40B4-BE49-F238E27FC236}">
                <a16:creationId xmlns:a16="http://schemas.microsoft.com/office/drawing/2014/main" id="{6B2BA13E-6DA6-801E-094D-8BA51B9C47F4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265" y="2557827"/>
            <a:ext cx="1567714" cy="15677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27" name="Encre 126">
                <a:extLst>
                  <a:ext uri="{FF2B5EF4-FFF2-40B4-BE49-F238E27FC236}">
                    <a16:creationId xmlns:a16="http://schemas.microsoft.com/office/drawing/2014/main" id="{8172DFA4-7202-D33E-59DD-75B42A7E1BDD}"/>
                  </a:ext>
                </a:extLst>
              </p14:cNvPr>
              <p14:cNvContentPartPr/>
              <p14:nvPr/>
            </p14:nvContentPartPr>
            <p14:xfrm>
              <a:off x="4456050" y="1591620"/>
              <a:ext cx="4193640" cy="1077840"/>
            </p14:xfrm>
          </p:contentPart>
        </mc:Choice>
        <mc:Fallback>
          <p:pic>
            <p:nvPicPr>
              <p:cNvPr id="127" name="Encre 126">
                <a:extLst>
                  <a:ext uri="{FF2B5EF4-FFF2-40B4-BE49-F238E27FC236}">
                    <a16:creationId xmlns:a16="http://schemas.microsoft.com/office/drawing/2014/main" id="{8172DFA4-7202-D33E-59DD-75B42A7E1BDD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4420410" y="1555620"/>
                <a:ext cx="4265280" cy="11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32" name="Encre 131">
                <a:extLst>
                  <a:ext uri="{FF2B5EF4-FFF2-40B4-BE49-F238E27FC236}">
                    <a16:creationId xmlns:a16="http://schemas.microsoft.com/office/drawing/2014/main" id="{33AD3865-B783-630D-2AD7-1085ACCF2F7A}"/>
                  </a:ext>
                </a:extLst>
              </p14:cNvPr>
              <p14:cNvContentPartPr/>
              <p14:nvPr/>
            </p14:nvContentPartPr>
            <p14:xfrm>
              <a:off x="4325730" y="1954500"/>
              <a:ext cx="894600" cy="555120"/>
            </p14:xfrm>
          </p:contentPart>
        </mc:Choice>
        <mc:Fallback>
          <p:pic>
            <p:nvPicPr>
              <p:cNvPr id="132" name="Encre 131">
                <a:extLst>
                  <a:ext uri="{FF2B5EF4-FFF2-40B4-BE49-F238E27FC236}">
                    <a16:creationId xmlns:a16="http://schemas.microsoft.com/office/drawing/2014/main" id="{33AD3865-B783-630D-2AD7-1085ACCF2F7A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4290090" y="1918500"/>
                <a:ext cx="966240" cy="626760"/>
              </a:xfrm>
              <a:prstGeom prst="rect">
                <a:avLst/>
              </a:prstGeom>
            </p:spPr>
          </p:pic>
        </mc:Fallback>
      </mc:AlternateContent>
      <p:sp>
        <p:nvSpPr>
          <p:cNvPr id="133" name="ZoneTexte 132">
            <a:extLst>
              <a:ext uri="{FF2B5EF4-FFF2-40B4-BE49-F238E27FC236}">
                <a16:creationId xmlns:a16="http://schemas.microsoft.com/office/drawing/2014/main" id="{642CD909-20BF-6DA8-18C1-F6357992696F}"/>
              </a:ext>
            </a:extLst>
          </p:cNvPr>
          <p:cNvSpPr txBox="1"/>
          <p:nvPr/>
        </p:nvSpPr>
        <p:spPr>
          <a:xfrm rot="738698">
            <a:off x="5129642" y="1922790"/>
            <a:ext cx="3339410" cy="1736844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925465"/>
              </a:avLst>
            </a:prstTxWarp>
            <a:spAutoFit/>
          </a:bodyPr>
          <a:lstStyle/>
          <a:p>
            <a:pPr algn="ctr"/>
            <a:r>
              <a:rPr lang="it-IT" sz="2400" b="1" noProof="0" dirty="0">
                <a:solidFill>
                  <a:schemeClr val="accent3"/>
                </a:solidFill>
              </a:rPr>
              <a:t>Estratti di pesce</a:t>
            </a:r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7A2711FA-085F-DB8C-1A07-7762AA5434C4}"/>
              </a:ext>
            </a:extLst>
          </p:cNvPr>
          <p:cNvSpPr txBox="1"/>
          <p:nvPr/>
        </p:nvSpPr>
        <p:spPr>
          <a:xfrm>
            <a:off x="67738" y="5557765"/>
            <a:ext cx="4968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noProof="0" dirty="0"/>
              <a:t>Il cibo dura più a lungo!</a:t>
            </a:r>
          </a:p>
        </p:txBody>
      </p:sp>
    </p:spTree>
    <p:extLst>
      <p:ext uri="{BB962C8B-B14F-4D97-AF65-F5344CB8AC3E}">
        <p14:creationId xmlns:p14="http://schemas.microsoft.com/office/powerpoint/2010/main" val="2363631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AC736E-246C-668B-ED21-B1A89E69AECF}"/>
              </a:ext>
            </a:extLst>
          </p:cNvPr>
          <p:cNvSpPr/>
          <p:nvPr/>
        </p:nvSpPr>
        <p:spPr>
          <a:xfrm>
            <a:off x="10368664" y="5801956"/>
            <a:ext cx="1580825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 Vietnam Pro Medium"/>
              <a:ea typeface="+mn-ea"/>
              <a:cs typeface="+mn-cs"/>
            </a:endParaRPr>
          </a:p>
        </p:txBody>
      </p:sp>
      <p:sp>
        <p:nvSpPr>
          <p:cNvPr id="17" name="Arc partiel 3">
            <a:extLst>
              <a:ext uri="{FF2B5EF4-FFF2-40B4-BE49-F238E27FC236}">
                <a16:creationId xmlns:a16="http://schemas.microsoft.com/office/drawing/2014/main" id="{E6B72663-FDFA-1DBD-DA30-B6D2AACF0273}"/>
              </a:ext>
            </a:extLst>
          </p:cNvPr>
          <p:cNvSpPr/>
          <p:nvPr/>
        </p:nvSpPr>
        <p:spPr>
          <a:xfrm>
            <a:off x="0" y="599440"/>
            <a:ext cx="7559040" cy="6258942"/>
          </a:xfrm>
          <a:custGeom>
            <a:avLst/>
            <a:gdLst>
              <a:gd name="connsiteX0" fmla="*/ 682752 w 1365504"/>
              <a:gd name="connsiteY0" fmla="*/ 0 h 1200912"/>
              <a:gd name="connsiteX1" fmla="*/ 1133784 w 1365504"/>
              <a:gd name="connsiteY1" fmla="*/ 149676 h 1200912"/>
              <a:gd name="connsiteX2" fmla="*/ 1365504 w 1365504"/>
              <a:gd name="connsiteY2" fmla="*/ 600838 h 1200912"/>
              <a:gd name="connsiteX3" fmla="*/ 682752 w 1365504"/>
              <a:gd name="connsiteY3" fmla="*/ 600456 h 1200912"/>
              <a:gd name="connsiteX4" fmla="*/ 682752 w 1365504"/>
              <a:gd name="connsiteY4" fmla="*/ 0 h 1200912"/>
              <a:gd name="connsiteX0" fmla="*/ 0 w 682752"/>
              <a:gd name="connsiteY0" fmla="*/ 0 h 760858"/>
              <a:gd name="connsiteX1" fmla="*/ 451032 w 682752"/>
              <a:gd name="connsiteY1" fmla="*/ 309696 h 760858"/>
              <a:gd name="connsiteX2" fmla="*/ 682752 w 682752"/>
              <a:gd name="connsiteY2" fmla="*/ 760858 h 760858"/>
              <a:gd name="connsiteX3" fmla="*/ 0 w 682752"/>
              <a:gd name="connsiteY3" fmla="*/ 760476 h 760858"/>
              <a:gd name="connsiteX4" fmla="*/ 0 w 682752"/>
              <a:gd name="connsiteY4" fmla="*/ 0 h 760858"/>
              <a:gd name="connsiteX0" fmla="*/ 0 w 705612"/>
              <a:gd name="connsiteY0" fmla="*/ 0 h 760858"/>
              <a:gd name="connsiteX1" fmla="*/ 451032 w 705612"/>
              <a:gd name="connsiteY1" fmla="*/ 309696 h 760858"/>
              <a:gd name="connsiteX2" fmla="*/ 705612 w 705612"/>
              <a:gd name="connsiteY2" fmla="*/ 760858 h 760858"/>
              <a:gd name="connsiteX3" fmla="*/ 0 w 705612"/>
              <a:gd name="connsiteY3" fmla="*/ 760476 h 760858"/>
              <a:gd name="connsiteX4" fmla="*/ 0 w 705612"/>
              <a:gd name="connsiteY4" fmla="*/ 0 h 760858"/>
              <a:gd name="connsiteX0" fmla="*/ 0 w 705612"/>
              <a:gd name="connsiteY0" fmla="*/ 0 h 760858"/>
              <a:gd name="connsiteX1" fmla="*/ 496752 w 705612"/>
              <a:gd name="connsiteY1" fmla="*/ 263976 h 760858"/>
              <a:gd name="connsiteX2" fmla="*/ 705612 w 705612"/>
              <a:gd name="connsiteY2" fmla="*/ 760858 h 760858"/>
              <a:gd name="connsiteX3" fmla="*/ 0 w 705612"/>
              <a:gd name="connsiteY3" fmla="*/ 760476 h 760858"/>
              <a:gd name="connsiteX4" fmla="*/ 0 w 705612"/>
              <a:gd name="connsiteY4" fmla="*/ 0 h 76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612" h="760858">
                <a:moveTo>
                  <a:pt x="0" y="0"/>
                </a:moveTo>
                <a:cubicBezTo>
                  <a:pt x="166037" y="0"/>
                  <a:pt x="379150" y="137166"/>
                  <a:pt x="496752" y="263976"/>
                </a:cubicBezTo>
                <a:cubicBezTo>
                  <a:pt x="614354" y="390786"/>
                  <a:pt x="705736" y="588162"/>
                  <a:pt x="705612" y="760858"/>
                </a:cubicBezTo>
                <a:lnTo>
                  <a:pt x="0" y="7604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 Vietnam Pro Medium"/>
              <a:ea typeface="+mn-ea"/>
              <a:cs typeface="+mn-cs"/>
            </a:endParaRPr>
          </a:p>
        </p:txBody>
      </p:sp>
      <p:pic>
        <p:nvPicPr>
          <p:cNvPr id="7" name="Image 6" descr="Une image contenant texte, Graphique, Police, graphisme&#10;&#10;Description générée automatiquement">
            <a:extLst>
              <a:ext uri="{FF2B5EF4-FFF2-40B4-BE49-F238E27FC236}">
                <a16:creationId xmlns:a16="http://schemas.microsoft.com/office/drawing/2014/main" id="{99DF45C0-EAF1-1B39-972A-5A789E16B3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 trans="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47" t="1" b="56085"/>
          <a:stretch/>
        </p:blipFill>
        <p:spPr>
          <a:xfrm>
            <a:off x="0" y="1324915"/>
            <a:ext cx="9147731" cy="5521746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4A89F7D9-7F59-B257-773C-9258B863AC39}"/>
              </a:ext>
            </a:extLst>
          </p:cNvPr>
          <p:cNvSpPr txBox="1">
            <a:spLocks/>
          </p:cNvSpPr>
          <p:nvPr/>
        </p:nvSpPr>
        <p:spPr>
          <a:xfrm>
            <a:off x="-752104" y="-28752"/>
            <a:ext cx="4340506" cy="623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 Vietnam Pro SemiBold" pitchFamily="2" charset="0"/>
                <a:ea typeface="+mj-ea"/>
                <a:cs typeface="+mj-cs"/>
              </a:rPr>
              <a:t>BYP-NOVA in Trapani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587A275-C06E-955F-239A-13148DBF3C4C}"/>
              </a:ext>
            </a:extLst>
          </p:cNvPr>
          <p:cNvSpPr txBox="1"/>
          <p:nvPr/>
        </p:nvSpPr>
        <p:spPr>
          <a:xfrm>
            <a:off x="10291948" y="141644"/>
            <a:ext cx="190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noProof="0" dirty="0">
                <a:solidFill>
                  <a:schemeClr val="bg1"/>
                </a:solidFill>
                <a:latin typeface="Be Vietnam Pro Medium"/>
              </a:rPr>
              <a:t>21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 Vietnam Pro Medium"/>
                <a:ea typeface="+mn-ea"/>
                <a:cs typeface="+mn-cs"/>
              </a:rPr>
              <a:t>/10/2025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189E46D7-C47E-F6F0-6CC4-C075720F7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184"/>
          <a:stretch/>
        </p:blipFill>
        <p:spPr>
          <a:xfrm>
            <a:off x="-270194" y="4575939"/>
            <a:ext cx="5626467" cy="2634086"/>
          </a:xfrm>
          <a:prstGeom prst="rect">
            <a:avLst/>
          </a:prstGeom>
        </p:spPr>
      </p:pic>
      <p:sp>
        <p:nvSpPr>
          <p:cNvPr id="14" name="Titre 2">
            <a:extLst>
              <a:ext uri="{FF2B5EF4-FFF2-40B4-BE49-F238E27FC236}">
                <a16:creationId xmlns:a16="http://schemas.microsoft.com/office/drawing/2014/main" id="{96188777-B62F-1A4E-1B2A-247ED6A72DDD}"/>
              </a:ext>
            </a:extLst>
          </p:cNvPr>
          <p:cNvSpPr txBox="1">
            <a:spLocks/>
          </p:cNvSpPr>
          <p:nvPr/>
        </p:nvSpPr>
        <p:spPr>
          <a:xfrm>
            <a:off x="1147948" y="465509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it-IT" sz="8000" noProof="0" dirty="0">
                <a:solidFill>
                  <a:schemeClr val="bg1"/>
                </a:solidFill>
              </a:rPr>
              <a:t>Hai </a:t>
            </a:r>
            <a:r>
              <a:rPr lang="it-IT" sz="8000" noProof="0" dirty="0">
                <a:solidFill>
                  <a:schemeClr val="accent2"/>
                </a:solidFill>
              </a:rPr>
              <a:t>domande ?</a:t>
            </a:r>
            <a:endParaRPr kumimoji="0" lang="it-IT" sz="8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Epilogue ExtraBold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C7C492-FC17-FB41-7873-93948728B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3244" y="2758601"/>
            <a:ext cx="1749761" cy="176986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1E55F87-18AF-987A-CA54-D0C5DD2C3B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025" y="4419902"/>
            <a:ext cx="4890817" cy="219051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961FA73-A439-0F85-5FAE-7F439A7405F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8368"/>
          <a:stretch>
            <a:fillRect/>
          </a:stretch>
        </p:blipFill>
        <p:spPr>
          <a:xfrm>
            <a:off x="10202031" y="649356"/>
            <a:ext cx="1812187" cy="175902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24AE06A-9156-8DB5-E5C6-28CDE548F335}"/>
              </a:ext>
            </a:extLst>
          </p:cNvPr>
          <p:cNvSpPr txBox="1"/>
          <p:nvPr/>
        </p:nvSpPr>
        <p:spPr>
          <a:xfrm rot="20071526">
            <a:off x="5349288" y="2948711"/>
            <a:ext cx="6141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noProof="0" dirty="0">
                <a:solidFill>
                  <a:schemeClr val="bg1"/>
                </a:solidFill>
                <a:latin typeface="Be Vietnam Pro SemiBold" pitchFamily="2" charset="0"/>
              </a:rPr>
              <a:t>Be </a:t>
            </a:r>
            <a:r>
              <a:rPr lang="it-IT" sz="3600" noProof="0" dirty="0" err="1">
                <a:solidFill>
                  <a:schemeClr val="bg1"/>
                </a:solidFill>
                <a:latin typeface="Be Vietnam Pro SemiBold" pitchFamily="2" charset="0"/>
              </a:rPr>
              <a:t>curious</a:t>
            </a:r>
            <a:r>
              <a:rPr lang="it-IT" sz="3600" noProof="0" dirty="0">
                <a:solidFill>
                  <a:schemeClr val="bg1"/>
                </a:solidFill>
                <a:latin typeface="Be Vietnam Pro SemiBold" pitchFamily="2" charset="0"/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26320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DC9AA-B6DC-F0F4-6B6A-A78ADB1FF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095BE192-E05B-4FC7-3ADE-638BABBB37A4}"/>
              </a:ext>
            </a:extLst>
          </p:cNvPr>
          <p:cNvSpPr txBox="1"/>
          <p:nvPr/>
        </p:nvSpPr>
        <p:spPr>
          <a:xfrm>
            <a:off x="687357" y="65285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D444E2-A1ED-49C6-BA11-27BB48F7E371}" type="slidenum">
              <a:rPr kumimoji="0" lang="it-IT" sz="1800" b="0" i="0" u="none" strike="noStrike" kern="1200" cap="none" spc="0" normalizeH="0" baseline="0" noProof="0" smtClean="0">
                <a:ln>
                  <a:noFill/>
                </a:ln>
                <a:solidFill>
                  <a:srgbClr val="F4ECE2"/>
                </a:solidFill>
                <a:effectLst/>
                <a:uLnTx/>
                <a:uFillTx/>
                <a:latin typeface="Be Vietnam Pro Medium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4ECE2"/>
              </a:solidFill>
              <a:effectLst/>
              <a:uLnTx/>
              <a:uFillTx/>
              <a:latin typeface="Be Vietnam Pro Medium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F0DD9C-2F03-9BC1-2480-96D8414C39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65000"/>
                    </a14:imgEffect>
                  </a14:imgLayer>
                </a14:imgProps>
              </a:ext>
            </a:extLst>
          </a:blip>
          <a:srcRect t="9124" r="55265" b="7743"/>
          <a:stretch/>
        </p:blipFill>
        <p:spPr>
          <a:xfrm>
            <a:off x="15240" y="6196859"/>
            <a:ext cx="499622" cy="649614"/>
          </a:xfrm>
          <a:prstGeom prst="rect">
            <a:avLst/>
          </a:prstGeom>
        </p:spPr>
      </p:pic>
      <p:sp>
        <p:nvSpPr>
          <p:cNvPr id="3" name="Titre 3">
            <a:extLst>
              <a:ext uri="{FF2B5EF4-FFF2-40B4-BE49-F238E27FC236}">
                <a16:creationId xmlns:a16="http://schemas.microsoft.com/office/drawing/2014/main" id="{0769CCEA-3D74-3BC4-8AF8-4CCD46B6AEED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it-IT" noProof="0" dirty="0">
                <a:solidFill>
                  <a:srgbClr val="000000"/>
                </a:solidFill>
                <a:latin typeface="Epilogue" pitchFamily="2" charset="0"/>
              </a:rPr>
              <a:t>Sono un giovane ricercatore</a:t>
            </a:r>
            <a:endParaRPr kumimoji="0" lang="it-IT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pilogue" pitchFamily="2" charset="0"/>
              <a:ea typeface="+mj-ea"/>
              <a:cs typeface="+mj-cs"/>
            </a:endParaRPr>
          </a:p>
        </p:txBody>
      </p:sp>
      <p:pic>
        <p:nvPicPr>
          <p:cNvPr id="4" name="Image 3" descr="Une image contenant habits, manche, haut, manteau&#10;&#10;Le contenu généré par l’IA peut être incorrect.">
            <a:extLst>
              <a:ext uri="{FF2B5EF4-FFF2-40B4-BE49-F238E27FC236}">
                <a16:creationId xmlns:a16="http://schemas.microsoft.com/office/drawing/2014/main" id="{B6F0B819-49A0-93DE-0E6C-2A82FA58E7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73" y="1861513"/>
            <a:ext cx="1674008" cy="1674008"/>
          </a:xfrm>
          <a:prstGeom prst="rect">
            <a:avLst/>
          </a:prstGeom>
        </p:spPr>
      </p:pic>
      <p:pic>
        <p:nvPicPr>
          <p:cNvPr id="9" name="Image 8" descr="Une image contenant capture d’écran, Graphique, conception, Rectangle&#10;&#10;Le contenu généré par l’IA peut être incorrect.">
            <a:extLst>
              <a:ext uri="{FF2B5EF4-FFF2-40B4-BE49-F238E27FC236}">
                <a16:creationId xmlns:a16="http://schemas.microsoft.com/office/drawing/2014/main" id="{439775BC-9699-53A9-9407-B3E765ED3C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730" y="2763078"/>
            <a:ext cx="842431" cy="8424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8467D7-ABB7-4818-D581-1DFA2D0F84D5}"/>
              </a:ext>
            </a:extLst>
          </p:cNvPr>
          <p:cNvSpPr/>
          <p:nvPr/>
        </p:nvSpPr>
        <p:spPr>
          <a:xfrm>
            <a:off x="8042988" y="3974841"/>
            <a:ext cx="4151054" cy="28831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B5AE609-98BF-FC2D-C945-B4EED4372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677" y="4200943"/>
            <a:ext cx="2731720" cy="270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32F4B40-E78F-8311-2C7D-387F92CDF67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1696" y="5407339"/>
            <a:ext cx="1760626" cy="12318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8D642E0D-9242-B0F6-63C5-0BE8C07358EA}"/>
                  </a:ext>
                </a:extLst>
              </p14:cNvPr>
              <p14:cNvContentPartPr/>
              <p14:nvPr/>
            </p14:nvContentPartPr>
            <p14:xfrm>
              <a:off x="9093380" y="5435940"/>
              <a:ext cx="2267280" cy="1181880"/>
            </p14:xfrm>
          </p:contentPart>
        </mc:Choice>
        <mc:Fallback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8D642E0D-9242-B0F6-63C5-0BE8C07358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75380" y="5417940"/>
                <a:ext cx="2302920" cy="121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e 15">
            <a:extLst>
              <a:ext uri="{FF2B5EF4-FFF2-40B4-BE49-F238E27FC236}">
                <a16:creationId xmlns:a16="http://schemas.microsoft.com/office/drawing/2014/main" id="{75DD6CC6-62C3-63AF-D5B8-FB69C0A9753A}"/>
              </a:ext>
            </a:extLst>
          </p:cNvPr>
          <p:cNvGrpSpPr/>
          <p:nvPr/>
        </p:nvGrpSpPr>
        <p:grpSpPr>
          <a:xfrm>
            <a:off x="11100740" y="5448180"/>
            <a:ext cx="266040" cy="215640"/>
            <a:chOff x="11100740" y="5448180"/>
            <a:chExt cx="26604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Encre 16">
                  <a:extLst>
                    <a:ext uri="{FF2B5EF4-FFF2-40B4-BE49-F238E27FC236}">
                      <a16:creationId xmlns:a16="http://schemas.microsoft.com/office/drawing/2014/main" id="{4BC31FA5-C7A3-8BE5-68A7-A84934E3C8BC}"/>
                    </a:ext>
                  </a:extLst>
                </p14:cNvPr>
                <p14:cNvContentPartPr/>
                <p14:nvPr/>
              </p14:nvContentPartPr>
              <p14:xfrm>
                <a:off x="11100740" y="5448180"/>
                <a:ext cx="266040" cy="57960"/>
              </p14:xfrm>
            </p:contentPart>
          </mc:Choice>
          <mc:Fallback xmlns="">
            <p:pic>
              <p:nvPicPr>
                <p:cNvPr id="31" name="Encre 30">
                  <a:extLst>
                    <a:ext uri="{FF2B5EF4-FFF2-40B4-BE49-F238E27FC236}">
                      <a16:creationId xmlns:a16="http://schemas.microsoft.com/office/drawing/2014/main" id="{98D972BE-972D-DCF5-80FC-73ABF6135B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083100" y="5430180"/>
                  <a:ext cx="301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Encre 17">
                  <a:extLst>
                    <a:ext uri="{FF2B5EF4-FFF2-40B4-BE49-F238E27FC236}">
                      <a16:creationId xmlns:a16="http://schemas.microsoft.com/office/drawing/2014/main" id="{655AC5C8-F332-4EDD-0B62-336CE54311B2}"/>
                    </a:ext>
                  </a:extLst>
                </p14:cNvPr>
                <p14:cNvContentPartPr/>
                <p14:nvPr/>
              </p14:nvContentPartPr>
              <p14:xfrm>
                <a:off x="11236460" y="5449980"/>
                <a:ext cx="114840" cy="213840"/>
              </p14:xfrm>
            </p:contentPart>
          </mc:Choice>
          <mc:Fallback xmlns="">
            <p:pic>
              <p:nvPicPr>
                <p:cNvPr id="34" name="Encre 33">
                  <a:extLst>
                    <a:ext uri="{FF2B5EF4-FFF2-40B4-BE49-F238E27FC236}">
                      <a16:creationId xmlns:a16="http://schemas.microsoft.com/office/drawing/2014/main" id="{5FB503E4-4D61-78A7-ACCD-176ACFC7A6F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218460" y="5432340"/>
                  <a:ext cx="150480" cy="249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Picture 4" descr="Moutarde de Dijon - Fallot">
            <a:extLst>
              <a:ext uri="{FF2B5EF4-FFF2-40B4-BE49-F238E27FC236}">
                <a16:creationId xmlns:a16="http://schemas.microsoft.com/office/drawing/2014/main" id="{541F3039-4117-E19B-C014-15CCFF698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301" y="4683802"/>
            <a:ext cx="629534" cy="102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A56A7FA-7C53-E0B9-E0D9-E7ADD79E7BE7}"/>
              </a:ext>
            </a:extLst>
          </p:cNvPr>
          <p:cNvSpPr txBox="1"/>
          <p:nvPr/>
        </p:nvSpPr>
        <p:spPr>
          <a:xfrm>
            <a:off x="9879068" y="6417765"/>
            <a:ext cx="22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kern="1200" noProof="0" dirty="0" err="1">
                <a:solidFill>
                  <a:srgbClr val="A51435"/>
                </a:solidFill>
                <a:latin typeface="+mn-lt"/>
                <a:ea typeface="+mn-ea"/>
                <a:cs typeface="+mn-cs"/>
              </a:rPr>
              <a:t>Dijon</a:t>
            </a:r>
            <a:r>
              <a:rPr lang="it-IT" sz="2000" b="1" kern="1200" noProof="0" dirty="0">
                <a:solidFill>
                  <a:srgbClr val="A51435"/>
                </a:solidFill>
                <a:latin typeface="+mn-lt"/>
                <a:ea typeface="+mn-ea"/>
                <a:cs typeface="+mn-cs"/>
              </a:rPr>
              <a:t>, France</a:t>
            </a:r>
          </a:p>
        </p:txBody>
      </p:sp>
      <p:pic>
        <p:nvPicPr>
          <p:cNvPr id="24" name="Image 23" descr="Une image contenant créativité, illustration&#10;&#10;Le contenu généré par l’IA peut être incorrect.">
            <a:extLst>
              <a:ext uri="{FF2B5EF4-FFF2-40B4-BE49-F238E27FC236}">
                <a16:creationId xmlns:a16="http://schemas.microsoft.com/office/drawing/2014/main" id="{4A1B4143-8EE3-F87D-A4F4-F48DC7CF2C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6507"/>
            <a:ext cx="2523345" cy="2523345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012BDF1B-E68C-10F7-9387-42E06E93C9CF}"/>
              </a:ext>
            </a:extLst>
          </p:cNvPr>
          <p:cNvSpPr txBox="1"/>
          <p:nvPr/>
        </p:nvSpPr>
        <p:spPr>
          <a:xfrm>
            <a:off x="499666" y="3665143"/>
            <a:ext cx="2691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noProof="0" dirty="0">
                <a:solidFill>
                  <a:schemeClr val="tx2"/>
                </a:solidFill>
              </a:rPr>
              <a:t>Clément</a:t>
            </a:r>
            <a:r>
              <a:rPr lang="it-IT" b="1" noProof="0" dirty="0">
                <a:solidFill>
                  <a:schemeClr val="tx2"/>
                </a:solidFill>
              </a:rPr>
              <a:t>, dottorando</a:t>
            </a:r>
            <a:endParaRPr lang="it-IT" noProof="0" dirty="0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A804A175-A3E2-6262-F4CF-445C01D90C4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66411" y="-198649"/>
            <a:ext cx="3109529" cy="3109529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9D4193A-7676-4D42-722D-5D6FC2D30A8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460651" y="-198649"/>
            <a:ext cx="1666457" cy="1666457"/>
          </a:xfrm>
          <a:prstGeom prst="rect">
            <a:avLst/>
          </a:prstGeom>
        </p:spPr>
      </p:pic>
      <p:pic>
        <p:nvPicPr>
          <p:cNvPr id="42" name="Image 41" descr="Une image contenant Graphique&#10;&#10;Le contenu généré par l’IA peut être incorrect.">
            <a:extLst>
              <a:ext uri="{FF2B5EF4-FFF2-40B4-BE49-F238E27FC236}">
                <a16:creationId xmlns:a16="http://schemas.microsoft.com/office/drawing/2014/main" id="{2593391A-F2D7-1030-637D-57EB4C0B996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411" y="2679820"/>
            <a:ext cx="3357664" cy="1514471"/>
          </a:xfrm>
          <a:prstGeom prst="rect">
            <a:avLst/>
          </a:prstGeom>
        </p:spPr>
      </p:pic>
      <p:pic>
        <p:nvPicPr>
          <p:cNvPr id="43" name="Picture 6" descr="La Gibryotte - Claude Dugat - Bourgogne Pinot Noir 2021 - vin-malin.fr">
            <a:extLst>
              <a:ext uri="{FF2B5EF4-FFF2-40B4-BE49-F238E27FC236}">
                <a16:creationId xmlns:a16="http://schemas.microsoft.com/office/drawing/2014/main" id="{04B84425-8A03-4C12-A0FA-EE77F2F25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285" y="4946429"/>
            <a:ext cx="1345240" cy="161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3857EFBF-2110-A8C0-99A6-5ECBC5DA5BCF}"/>
              </a:ext>
            </a:extLst>
          </p:cNvPr>
          <p:cNvSpPr txBox="1"/>
          <p:nvPr/>
        </p:nvSpPr>
        <p:spPr>
          <a:xfrm>
            <a:off x="2051384" y="5006582"/>
            <a:ext cx="4044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noProof="0" dirty="0"/>
              <a:t>Fisico-chimica degli alimenti e del vino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66D98DB0-197C-8A77-84F0-6E24987024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13928" y="5435940"/>
            <a:ext cx="907774" cy="907774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9F1B8FC3-0859-9AD0-7412-E57B045FABE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879068" y="1207627"/>
            <a:ext cx="615577" cy="6155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3D14D9B2-5924-08B7-E1EC-37991935AA92}"/>
                  </a:ext>
                </a:extLst>
              </p14:cNvPr>
              <p14:cNvContentPartPr/>
              <p14:nvPr/>
            </p14:nvContentPartPr>
            <p14:xfrm>
              <a:off x="7078820" y="1799560"/>
              <a:ext cx="2165400" cy="558000"/>
            </p14:xfrm>
          </p:contentPart>
        </mc:Choice>
        <mc:Fallback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3D14D9B2-5924-08B7-E1EC-37991935AA9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42820" y="1763560"/>
                <a:ext cx="2237040" cy="6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0" name="Encre 69">
                <a:extLst>
                  <a:ext uri="{FF2B5EF4-FFF2-40B4-BE49-F238E27FC236}">
                    <a16:creationId xmlns:a16="http://schemas.microsoft.com/office/drawing/2014/main" id="{D6D86B8B-7509-34AB-0B60-E02F2AC9DD00}"/>
                  </a:ext>
                </a:extLst>
              </p14:cNvPr>
              <p14:cNvContentPartPr/>
              <p14:nvPr/>
            </p14:nvContentPartPr>
            <p14:xfrm>
              <a:off x="9026060" y="1695880"/>
              <a:ext cx="279360" cy="336240"/>
            </p14:xfrm>
          </p:contentPart>
        </mc:Choice>
        <mc:Fallback>
          <p:pic>
            <p:nvPicPr>
              <p:cNvPr id="70" name="Encre 69">
                <a:extLst>
                  <a:ext uri="{FF2B5EF4-FFF2-40B4-BE49-F238E27FC236}">
                    <a16:creationId xmlns:a16="http://schemas.microsoft.com/office/drawing/2014/main" id="{D6D86B8B-7509-34AB-0B60-E02F2AC9DD0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990060" y="1659880"/>
                <a:ext cx="35100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1" name="Encre 70">
                <a:extLst>
                  <a:ext uri="{FF2B5EF4-FFF2-40B4-BE49-F238E27FC236}">
                    <a16:creationId xmlns:a16="http://schemas.microsoft.com/office/drawing/2014/main" id="{32FE5FE9-2A60-9C4D-1848-987D83382E07}"/>
                  </a:ext>
                </a:extLst>
              </p14:cNvPr>
              <p14:cNvContentPartPr/>
              <p14:nvPr/>
            </p14:nvContentPartPr>
            <p14:xfrm>
              <a:off x="9301695" y="2274990"/>
              <a:ext cx="5040" cy="7200"/>
            </p14:xfrm>
          </p:contentPart>
        </mc:Choice>
        <mc:Fallback>
          <p:pic>
            <p:nvPicPr>
              <p:cNvPr id="71" name="Encre 70">
                <a:extLst>
                  <a:ext uri="{FF2B5EF4-FFF2-40B4-BE49-F238E27FC236}">
                    <a16:creationId xmlns:a16="http://schemas.microsoft.com/office/drawing/2014/main" id="{32FE5FE9-2A60-9C4D-1848-987D83382E0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266055" y="2239350"/>
                <a:ext cx="766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3" name="Encre 72">
                <a:extLst>
                  <a:ext uri="{FF2B5EF4-FFF2-40B4-BE49-F238E27FC236}">
                    <a16:creationId xmlns:a16="http://schemas.microsoft.com/office/drawing/2014/main" id="{404F5035-92CE-7764-1D47-2E319DB66C67}"/>
                  </a:ext>
                </a:extLst>
              </p14:cNvPr>
              <p14:cNvContentPartPr/>
              <p14:nvPr/>
            </p14:nvContentPartPr>
            <p14:xfrm>
              <a:off x="9873735" y="1837590"/>
              <a:ext cx="7560" cy="10800"/>
            </p14:xfrm>
          </p:contentPart>
        </mc:Choice>
        <mc:Fallback>
          <p:pic>
            <p:nvPicPr>
              <p:cNvPr id="73" name="Encre 72">
                <a:extLst>
                  <a:ext uri="{FF2B5EF4-FFF2-40B4-BE49-F238E27FC236}">
                    <a16:creationId xmlns:a16="http://schemas.microsoft.com/office/drawing/2014/main" id="{404F5035-92CE-7764-1D47-2E319DB66C6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837735" y="1801950"/>
                <a:ext cx="792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4" name="Encre 73">
                <a:extLst>
                  <a:ext uri="{FF2B5EF4-FFF2-40B4-BE49-F238E27FC236}">
                    <a16:creationId xmlns:a16="http://schemas.microsoft.com/office/drawing/2014/main" id="{76BA388F-70D6-F41F-4007-80B75FFC5604}"/>
                  </a:ext>
                </a:extLst>
              </p14:cNvPr>
              <p14:cNvContentPartPr/>
              <p14:nvPr/>
            </p14:nvContentPartPr>
            <p14:xfrm>
              <a:off x="10223295" y="2532750"/>
              <a:ext cx="5040" cy="5400"/>
            </p14:xfrm>
          </p:contentPart>
        </mc:Choice>
        <mc:Fallback>
          <p:pic>
            <p:nvPicPr>
              <p:cNvPr id="74" name="Encre 73">
                <a:extLst>
                  <a:ext uri="{FF2B5EF4-FFF2-40B4-BE49-F238E27FC236}">
                    <a16:creationId xmlns:a16="http://schemas.microsoft.com/office/drawing/2014/main" id="{76BA388F-70D6-F41F-4007-80B75FFC560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187655" y="2497110"/>
                <a:ext cx="7668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e 78">
            <a:extLst>
              <a:ext uri="{FF2B5EF4-FFF2-40B4-BE49-F238E27FC236}">
                <a16:creationId xmlns:a16="http://schemas.microsoft.com/office/drawing/2014/main" id="{C32DA8AF-7BEB-92A8-E72C-3955CD1D4E6C}"/>
              </a:ext>
            </a:extLst>
          </p:cNvPr>
          <p:cNvGrpSpPr/>
          <p:nvPr/>
        </p:nvGrpSpPr>
        <p:grpSpPr>
          <a:xfrm>
            <a:off x="10144185" y="1657950"/>
            <a:ext cx="265680" cy="16920"/>
            <a:chOff x="10144185" y="1657950"/>
            <a:chExt cx="265680" cy="1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7" name="Encre 76">
                  <a:extLst>
                    <a:ext uri="{FF2B5EF4-FFF2-40B4-BE49-F238E27FC236}">
                      <a16:creationId xmlns:a16="http://schemas.microsoft.com/office/drawing/2014/main" id="{8D41F0A6-5EE5-F403-D212-23036C5E9765}"/>
                    </a:ext>
                  </a:extLst>
                </p14:cNvPr>
                <p14:cNvContentPartPr/>
                <p14:nvPr/>
              </p14:nvContentPartPr>
              <p14:xfrm>
                <a:off x="10405185" y="1669830"/>
                <a:ext cx="4680" cy="5040"/>
              </p14:xfrm>
            </p:contentPart>
          </mc:Choice>
          <mc:Fallback>
            <p:pic>
              <p:nvPicPr>
                <p:cNvPr id="77" name="Encre 76">
                  <a:extLst>
                    <a:ext uri="{FF2B5EF4-FFF2-40B4-BE49-F238E27FC236}">
                      <a16:creationId xmlns:a16="http://schemas.microsoft.com/office/drawing/2014/main" id="{8D41F0A6-5EE5-F403-D212-23036C5E97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69185" y="1634190"/>
                  <a:ext cx="76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8" name="Encre 77">
                  <a:extLst>
                    <a:ext uri="{FF2B5EF4-FFF2-40B4-BE49-F238E27FC236}">
                      <a16:creationId xmlns:a16="http://schemas.microsoft.com/office/drawing/2014/main" id="{052D299D-90D1-2784-CD79-2C45446B7C4F}"/>
                    </a:ext>
                  </a:extLst>
                </p14:cNvPr>
                <p14:cNvContentPartPr/>
                <p14:nvPr/>
              </p14:nvContentPartPr>
              <p14:xfrm>
                <a:off x="10144185" y="1657950"/>
                <a:ext cx="1080" cy="6840"/>
              </p14:xfrm>
            </p:contentPart>
          </mc:Choice>
          <mc:Fallback>
            <p:pic>
              <p:nvPicPr>
                <p:cNvPr id="78" name="Encre 77">
                  <a:extLst>
                    <a:ext uri="{FF2B5EF4-FFF2-40B4-BE49-F238E27FC236}">
                      <a16:creationId xmlns:a16="http://schemas.microsoft.com/office/drawing/2014/main" id="{052D299D-90D1-2784-CD79-2C45446B7C4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108545" y="1621950"/>
                  <a:ext cx="7272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49C8E3D5-443E-2EC1-278A-96462D814E4A}"/>
              </a:ext>
            </a:extLst>
          </p:cNvPr>
          <p:cNvGrpSpPr/>
          <p:nvPr/>
        </p:nvGrpSpPr>
        <p:grpSpPr>
          <a:xfrm rot="581525">
            <a:off x="9374774" y="2629748"/>
            <a:ext cx="702360" cy="44640"/>
            <a:chOff x="9500505" y="2680170"/>
            <a:chExt cx="702360" cy="4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0" name="Encre 79">
                  <a:extLst>
                    <a:ext uri="{FF2B5EF4-FFF2-40B4-BE49-F238E27FC236}">
                      <a16:creationId xmlns:a16="http://schemas.microsoft.com/office/drawing/2014/main" id="{0FB2A8AA-E90F-B1A0-24E2-9A8C15C6C21A}"/>
                    </a:ext>
                  </a:extLst>
                </p14:cNvPr>
                <p14:cNvContentPartPr/>
                <p14:nvPr/>
              </p14:nvContentPartPr>
              <p14:xfrm>
                <a:off x="9500505" y="2687730"/>
                <a:ext cx="4680" cy="6120"/>
              </p14:xfrm>
            </p:contentPart>
          </mc:Choice>
          <mc:Fallback>
            <p:pic>
              <p:nvPicPr>
                <p:cNvPr id="80" name="Encre 79">
                  <a:extLst>
                    <a:ext uri="{FF2B5EF4-FFF2-40B4-BE49-F238E27FC236}">
                      <a16:creationId xmlns:a16="http://schemas.microsoft.com/office/drawing/2014/main" id="{0FB2A8AA-E90F-B1A0-24E2-9A8C15C6C2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64865" y="2651730"/>
                  <a:ext cx="76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81" name="Encre 80">
                  <a:extLst>
                    <a:ext uri="{FF2B5EF4-FFF2-40B4-BE49-F238E27FC236}">
                      <a16:creationId xmlns:a16="http://schemas.microsoft.com/office/drawing/2014/main" id="{C949861A-548E-58C3-F224-F65F89B6DEBD}"/>
                    </a:ext>
                  </a:extLst>
                </p14:cNvPr>
                <p14:cNvContentPartPr/>
                <p14:nvPr/>
              </p14:nvContentPartPr>
              <p14:xfrm>
                <a:off x="9712185" y="2680170"/>
                <a:ext cx="2160" cy="2520"/>
              </p14:xfrm>
            </p:contentPart>
          </mc:Choice>
          <mc:Fallback>
            <p:pic>
              <p:nvPicPr>
                <p:cNvPr id="81" name="Encre 80">
                  <a:extLst>
                    <a:ext uri="{FF2B5EF4-FFF2-40B4-BE49-F238E27FC236}">
                      <a16:creationId xmlns:a16="http://schemas.microsoft.com/office/drawing/2014/main" id="{C949861A-548E-58C3-F224-F65F89B6DEB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676185" y="2644530"/>
                  <a:ext cx="73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82" name="Encre 81">
                  <a:extLst>
                    <a:ext uri="{FF2B5EF4-FFF2-40B4-BE49-F238E27FC236}">
                      <a16:creationId xmlns:a16="http://schemas.microsoft.com/office/drawing/2014/main" id="{140FDE7F-24F4-E732-D7FD-8D5385A55287}"/>
                    </a:ext>
                  </a:extLst>
                </p14:cNvPr>
                <p14:cNvContentPartPr/>
                <p14:nvPr/>
              </p14:nvContentPartPr>
              <p14:xfrm>
                <a:off x="9941505" y="2699610"/>
                <a:ext cx="1080" cy="2160"/>
              </p14:xfrm>
            </p:contentPart>
          </mc:Choice>
          <mc:Fallback>
            <p:pic>
              <p:nvPicPr>
                <p:cNvPr id="82" name="Encre 81">
                  <a:extLst>
                    <a:ext uri="{FF2B5EF4-FFF2-40B4-BE49-F238E27FC236}">
                      <a16:creationId xmlns:a16="http://schemas.microsoft.com/office/drawing/2014/main" id="{140FDE7F-24F4-E732-D7FD-8D5385A5528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905865" y="2663970"/>
                  <a:ext cx="72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3" name="Encre 82">
                  <a:extLst>
                    <a:ext uri="{FF2B5EF4-FFF2-40B4-BE49-F238E27FC236}">
                      <a16:creationId xmlns:a16="http://schemas.microsoft.com/office/drawing/2014/main" id="{5990C826-304E-D81D-2D4E-B298F29D05D2}"/>
                    </a:ext>
                  </a:extLst>
                </p14:cNvPr>
                <p14:cNvContentPartPr/>
                <p14:nvPr/>
              </p14:nvContentPartPr>
              <p14:xfrm>
                <a:off x="10201425" y="2722650"/>
                <a:ext cx="1440" cy="2160"/>
              </p14:xfrm>
            </p:contentPart>
          </mc:Choice>
          <mc:Fallback>
            <p:pic>
              <p:nvPicPr>
                <p:cNvPr id="83" name="Encre 82">
                  <a:extLst>
                    <a:ext uri="{FF2B5EF4-FFF2-40B4-BE49-F238E27FC236}">
                      <a16:creationId xmlns:a16="http://schemas.microsoft.com/office/drawing/2014/main" id="{5990C826-304E-D81D-2D4E-B298F29D05D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165425" y="2686650"/>
                  <a:ext cx="73080" cy="7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39661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51A3E-8B49-3483-25B2-AFBCB8705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Graphique, symbol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9BA59203-B779-6817-2709-0314D031CC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88" y="666272"/>
            <a:ext cx="6889143" cy="688914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9B000CB-3759-4E2A-3215-35B39E740B6B}"/>
              </a:ext>
            </a:extLst>
          </p:cNvPr>
          <p:cNvSpPr txBox="1"/>
          <p:nvPr/>
        </p:nvSpPr>
        <p:spPr>
          <a:xfrm>
            <a:off x="687357" y="65285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D444E2-A1ED-49C6-BA11-27BB48F7E371}" type="slidenum">
              <a:rPr kumimoji="0" lang="it-IT" sz="1800" b="0" i="0" u="none" strike="noStrike" kern="1200" cap="none" spc="0" normalizeH="0" baseline="0" noProof="0" smtClean="0">
                <a:ln>
                  <a:noFill/>
                </a:ln>
                <a:solidFill>
                  <a:srgbClr val="F4ECE2"/>
                </a:solidFill>
                <a:effectLst/>
                <a:uLnTx/>
                <a:uFillTx/>
                <a:latin typeface="Be Vietnam Pro Medium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4ECE2"/>
              </a:solidFill>
              <a:effectLst/>
              <a:uLnTx/>
              <a:uFillTx/>
              <a:latin typeface="Be Vietnam Pro Medium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F2BADE3-9B51-6869-7CCA-E84775A193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65000"/>
                    </a14:imgEffect>
                  </a14:imgLayer>
                </a14:imgProps>
              </a:ext>
            </a:extLst>
          </a:blip>
          <a:srcRect t="9124" r="55265" b="7743"/>
          <a:stretch/>
        </p:blipFill>
        <p:spPr>
          <a:xfrm>
            <a:off x="15240" y="6196859"/>
            <a:ext cx="499622" cy="649614"/>
          </a:xfrm>
          <a:prstGeom prst="rect">
            <a:avLst/>
          </a:prstGeom>
        </p:spPr>
      </p:pic>
      <p:sp>
        <p:nvSpPr>
          <p:cNvPr id="3" name="Titre 3">
            <a:extLst>
              <a:ext uri="{FF2B5EF4-FFF2-40B4-BE49-F238E27FC236}">
                <a16:creationId xmlns:a16="http://schemas.microsoft.com/office/drawing/2014/main" id="{175DC03D-44C5-C150-9AD7-828F87EA957D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it-IT" noProof="0" dirty="0">
                <a:solidFill>
                  <a:srgbClr val="000000"/>
                </a:solidFill>
                <a:latin typeface="Epilogue" pitchFamily="2" charset="0"/>
              </a:rPr>
              <a:t>Imballaggio nel mio laboratorio</a:t>
            </a:r>
            <a:endParaRPr kumimoji="0" lang="it-IT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pilogue" pitchFamily="2" charset="0"/>
              <a:ea typeface="+mj-ea"/>
              <a:cs typeface="+mj-cs"/>
            </a:endParaRPr>
          </a:p>
        </p:txBody>
      </p:sp>
      <p:pic>
        <p:nvPicPr>
          <p:cNvPr id="11" name="Image 10" descr="Une image contenant nourriture, bol, plat, Nourriture végétarienne&#10;&#10;Le contenu généré par l’IA peut être incorrect.">
            <a:extLst>
              <a:ext uri="{FF2B5EF4-FFF2-40B4-BE49-F238E27FC236}">
                <a16:creationId xmlns:a16="http://schemas.microsoft.com/office/drawing/2014/main" id="{4FD6B9D3-3DC4-A1E0-DD4B-650EE10710F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40" y="4986012"/>
            <a:ext cx="2043360" cy="204336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79E16CB-10FF-4628-C3CB-97A0268367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7597" y="3108959"/>
            <a:ext cx="1899833" cy="189983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0D45978-5FC1-FE01-2180-B69F7EA987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709" y="2400389"/>
            <a:ext cx="3052637" cy="3052637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5A150178-B3E3-757F-CE3D-4F31DE5D038E}"/>
              </a:ext>
            </a:extLst>
          </p:cNvPr>
          <p:cNvSpPr/>
          <p:nvPr/>
        </p:nvSpPr>
        <p:spPr>
          <a:xfrm>
            <a:off x="4072572" y="3401367"/>
            <a:ext cx="1956816" cy="9692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D934FBEA-B487-8AC8-3F2E-EA56BF79E6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4609" y="600421"/>
            <a:ext cx="2776330" cy="277633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6DF07F4-70FF-D3B6-28DB-5CFAC5D8EAC2}"/>
              </a:ext>
            </a:extLst>
          </p:cNvPr>
          <p:cNvSpPr txBox="1"/>
          <p:nvPr/>
        </p:nvSpPr>
        <p:spPr>
          <a:xfrm>
            <a:off x="449370" y="5435956"/>
            <a:ext cx="4044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noProof="0" dirty="0"/>
              <a:t>Come conservare gli alimenti freschi?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F915808-B63D-89D8-299C-20024E2CA416}"/>
              </a:ext>
            </a:extLst>
          </p:cNvPr>
          <p:cNvSpPr txBox="1"/>
          <p:nvPr/>
        </p:nvSpPr>
        <p:spPr>
          <a:xfrm>
            <a:off x="7911008" y="3442602"/>
            <a:ext cx="40446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noProof="0" dirty="0"/>
              <a:t>Durata di conservazione?</a:t>
            </a:r>
          </a:p>
          <a:p>
            <a:pPr algn="ctr"/>
            <a:r>
              <a:rPr lang="it-IT" sz="2800" noProof="0" dirty="0"/>
              <a:t>Confezionamento?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AB69234-84F1-FAEE-A776-C1AB3DFEAE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1192" y="-2403210"/>
            <a:ext cx="2115312" cy="2115312"/>
          </a:xfrm>
          <a:prstGeom prst="rect">
            <a:avLst/>
          </a:prstGeom>
        </p:spPr>
      </p:pic>
      <p:pic>
        <p:nvPicPr>
          <p:cNvPr id="18" name="Image 17" descr="Une image contenant gâteau d’anniversaire, dessert, anniversaire, produits de boulangerie&#10;&#10;Le contenu généré par l’IA peut être incorrect.">
            <a:extLst>
              <a:ext uri="{FF2B5EF4-FFF2-40B4-BE49-F238E27FC236}">
                <a16:creationId xmlns:a16="http://schemas.microsoft.com/office/drawing/2014/main" id="{D986A3CE-61B3-2FA1-5E1A-9778E9DAE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91" b="98380" l="5201" r="96880">
                        <a14:foregroundMark x1="33878" y1="94213" x2="86776" y2="87731"/>
                        <a14:foregroundMark x1="11144" y1="48380" x2="5795" y2="73843"/>
                        <a14:foregroundMark x1="48737" y1="18750" x2="37593" y2="16435"/>
                        <a14:foregroundMark x1="36404" y1="16435" x2="21545" y2="21759"/>
                        <a14:foregroundMark x1="21545" y1="21759" x2="8767" y2="43287"/>
                        <a14:foregroundMark x1="8767" y1="43287" x2="5349" y2="72917"/>
                        <a14:foregroundMark x1="5349" y1="72917" x2="5646" y2="74769"/>
                        <a14:foregroundMark x1="59287" y1="27546" x2="67459" y2="26852"/>
                        <a14:foregroundMark x1="68202" y1="26852" x2="68202" y2="26852"/>
                        <a14:foregroundMark x1="68499" y1="27083" x2="68499" y2="27083"/>
                        <a14:foregroundMark x1="77266" y1="58333" x2="77415" y2="62037"/>
                        <a14:foregroundMark x1="77415" y1="56481" x2="77415" y2="56481"/>
                        <a14:foregroundMark x1="80832" y1="61806" x2="81724" y2="73380"/>
                        <a14:foregroundMark x1="81724" y1="87963" x2="74889" y2="96759"/>
                        <a14:foregroundMark x1="82912" y1="85648" x2="89450" y2="86111"/>
                        <a14:foregroundMark x1="87816" y1="85880" x2="88410" y2="94444"/>
                        <a14:foregroundMark x1="93759" y1="87269" x2="89004" y2="94213"/>
                        <a14:foregroundMark x1="89450" y1="84722" x2="75632" y2="97222"/>
                        <a14:foregroundMark x1="75632" y1="97222" x2="82318" y2="96065"/>
                        <a14:foregroundMark x1="38336" y1="88194" x2="27192" y2="88194"/>
                        <a14:foregroundMark x1="25854" y1="89352" x2="25706" y2="93981"/>
                        <a14:foregroundMark x1="25897" y1="97085" x2="29272" y2="98611"/>
                        <a14:foregroundMark x1="38930" y1="49769" x2="36999" y2="57639"/>
                        <a14:foregroundMark x1="15156" y1="58102" x2="12036" y2="55093"/>
                        <a14:foregroundMark x1="97028" y1="87963" x2="97028" y2="87963"/>
                        <a14:foregroundMark x1="90045" y1="84259" x2="87964" y2="96065"/>
                        <a14:foregroundMark x1="91085" y1="84954" x2="91085" y2="84954"/>
                        <a14:foregroundMark x1="91382" y1="84028" x2="91382" y2="84028"/>
                        <a14:foregroundMark x1="61961" y1="9722" x2="62407" y2="9491"/>
                        <a14:backgroundMark x1="24071" y1="97222" x2="24666" y2="98380"/>
                        <a14:backgroundMark x1="25409" y1="88889" x2="26449" y2="87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481" y="5200592"/>
            <a:ext cx="2959695" cy="18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2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584C6-5024-C873-8A07-52CF35B8C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Graphique, symbol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846C9E4A-500D-B44B-81E4-7E816F1162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-852076"/>
            <a:ext cx="8407491" cy="840749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B208594-1135-C23A-5E5E-88FE4145BAE9}"/>
              </a:ext>
            </a:extLst>
          </p:cNvPr>
          <p:cNvSpPr txBox="1"/>
          <p:nvPr/>
        </p:nvSpPr>
        <p:spPr>
          <a:xfrm>
            <a:off x="687357" y="65285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D444E2-A1ED-49C6-BA11-27BB48F7E371}" type="slidenum">
              <a:rPr kumimoji="0" lang="it-IT" sz="1800" b="0" i="0" u="none" strike="noStrike" kern="1200" cap="none" spc="0" normalizeH="0" baseline="0" noProof="0" smtClean="0">
                <a:ln>
                  <a:noFill/>
                </a:ln>
                <a:solidFill>
                  <a:srgbClr val="F4ECE2"/>
                </a:solidFill>
                <a:effectLst/>
                <a:uLnTx/>
                <a:uFillTx/>
                <a:latin typeface="Be Vietnam Pro Medium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4ECE2"/>
              </a:solidFill>
              <a:effectLst/>
              <a:uLnTx/>
              <a:uFillTx/>
              <a:latin typeface="Be Vietnam Pro Medium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57B02D-5498-2018-3D62-259E663C3F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65000"/>
                    </a14:imgEffect>
                  </a14:imgLayer>
                </a14:imgProps>
              </a:ext>
            </a:extLst>
          </a:blip>
          <a:srcRect t="9124" r="55265" b="7743"/>
          <a:stretch/>
        </p:blipFill>
        <p:spPr>
          <a:xfrm>
            <a:off x="15240" y="6196859"/>
            <a:ext cx="499622" cy="649614"/>
          </a:xfrm>
          <a:prstGeom prst="rect">
            <a:avLst/>
          </a:prstGeom>
        </p:spPr>
      </p:pic>
      <p:pic>
        <p:nvPicPr>
          <p:cNvPr id="11" name="Image 10" descr="Une image contenant nourriture, bol, plat, Nourriture végétarienne&#10;&#10;Le contenu généré par l’IA peut être incorrect.">
            <a:extLst>
              <a:ext uri="{FF2B5EF4-FFF2-40B4-BE49-F238E27FC236}">
                <a16:creationId xmlns:a16="http://schemas.microsoft.com/office/drawing/2014/main" id="{EB91A03C-B449-C405-8FEA-2F088ABB447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714" y="5724184"/>
            <a:ext cx="1238172" cy="123817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7E162909-39F6-86B9-6502-7BC4B77FDB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3959" y="5668978"/>
            <a:ext cx="1151202" cy="11512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7C724B4-0D97-2460-E274-80A0D7364E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722048" y="-1526319"/>
            <a:ext cx="3052637" cy="3052637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42A6D4F9-0DC1-42C5-B301-E8295EC68073}"/>
              </a:ext>
            </a:extLst>
          </p:cNvPr>
          <p:cNvSpPr/>
          <p:nvPr/>
        </p:nvSpPr>
        <p:spPr>
          <a:xfrm>
            <a:off x="265051" y="3247362"/>
            <a:ext cx="1956816" cy="9692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6D279940-0BF8-0B4E-165F-6A15424648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4544" y="1587905"/>
            <a:ext cx="4288178" cy="42881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D3CC949-E682-B095-D0C5-F1AD90232801}"/>
              </a:ext>
            </a:extLst>
          </p:cNvPr>
          <p:cNvSpPr txBox="1"/>
          <p:nvPr/>
        </p:nvSpPr>
        <p:spPr>
          <a:xfrm>
            <a:off x="-6240346" y="3982914"/>
            <a:ext cx="4044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noProof="0" dirty="0"/>
              <a:t>How to </a:t>
            </a:r>
            <a:r>
              <a:rPr lang="it-IT" sz="2800" noProof="0" dirty="0" err="1"/>
              <a:t>keep</a:t>
            </a:r>
            <a:r>
              <a:rPr lang="it-IT" sz="2800" noProof="0" dirty="0"/>
              <a:t> food </a:t>
            </a:r>
            <a:r>
              <a:rPr lang="it-IT" sz="2800" noProof="0" dirty="0" err="1"/>
              <a:t>fresh</a:t>
            </a:r>
            <a:r>
              <a:rPr lang="it-IT" sz="2800" noProof="0" dirty="0"/>
              <a:t> ?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97AEB49-E41F-BBEB-47BE-8426273E6CC6}"/>
              </a:ext>
            </a:extLst>
          </p:cNvPr>
          <p:cNvSpPr txBox="1"/>
          <p:nvPr/>
        </p:nvSpPr>
        <p:spPr>
          <a:xfrm>
            <a:off x="7197352" y="3168827"/>
            <a:ext cx="37297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noProof="0" dirty="0"/>
              <a:t>La plastica è perfetta?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C6A9478-C1B6-AE11-EAA8-127392FA3C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8760" y="4600437"/>
            <a:ext cx="2115312" cy="2115312"/>
          </a:xfrm>
          <a:prstGeom prst="rect">
            <a:avLst/>
          </a:prstGeom>
        </p:spPr>
      </p:pic>
      <p:sp>
        <p:nvSpPr>
          <p:cNvPr id="8" name="Titre 3">
            <a:extLst>
              <a:ext uri="{FF2B5EF4-FFF2-40B4-BE49-F238E27FC236}">
                <a16:creationId xmlns:a16="http://schemas.microsoft.com/office/drawing/2014/main" id="{65E8ADD9-B50C-9F98-C83C-3E5974EB376C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it-IT" noProof="0" dirty="0">
                <a:solidFill>
                  <a:srgbClr val="000000"/>
                </a:solidFill>
                <a:latin typeface="Epilogue" pitchFamily="2" charset="0"/>
              </a:rPr>
              <a:t>Imballaggio nel mio laboratorio</a:t>
            </a:r>
            <a:endParaRPr kumimoji="0" lang="it-IT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pilogue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80113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74E10-730B-E60D-9DF1-587210BD3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FEA27F-58EC-AF4B-64D2-D6A480EC6700}"/>
              </a:ext>
            </a:extLst>
          </p:cNvPr>
          <p:cNvSpPr/>
          <p:nvPr/>
        </p:nvSpPr>
        <p:spPr>
          <a:xfrm>
            <a:off x="838200" y="0"/>
            <a:ext cx="4672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81BCFB0-3FFD-E8EA-8EC8-937D2B4C005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607" y="6047425"/>
            <a:ext cx="1509346" cy="8105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A7BFEB2-09C5-0B0C-F40D-48FA86FA9228}"/>
              </a:ext>
            </a:extLst>
          </p:cNvPr>
          <p:cNvSpPr txBox="1"/>
          <p:nvPr/>
        </p:nvSpPr>
        <p:spPr>
          <a:xfrm>
            <a:off x="687357" y="65285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D444E2-A1ED-49C6-BA11-27BB48F7E371}" type="slidenum">
              <a:rPr kumimoji="0" lang="it-IT" sz="1800" b="0" i="0" u="none" strike="noStrike" kern="1200" cap="none" spc="0" normalizeH="0" baseline="0" noProof="0" smtClean="0">
                <a:ln>
                  <a:noFill/>
                </a:ln>
                <a:solidFill>
                  <a:srgbClr val="F4ECE2"/>
                </a:solidFill>
                <a:effectLst/>
                <a:uLnTx/>
                <a:uFillTx/>
                <a:latin typeface="Be Vietnam Pro Medium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4ECE2"/>
              </a:solidFill>
              <a:effectLst/>
              <a:uLnTx/>
              <a:uFillTx/>
              <a:latin typeface="Be Vietnam Pro Medium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B07784-9879-9B99-BB6E-2BBBDCFAC99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65000"/>
                    </a14:imgEffect>
                  </a14:imgLayer>
                </a14:imgProps>
              </a:ext>
            </a:extLst>
          </a:blip>
          <a:srcRect t="9124" r="55265" b="7743"/>
          <a:stretch/>
        </p:blipFill>
        <p:spPr>
          <a:xfrm>
            <a:off x="15240" y="6196859"/>
            <a:ext cx="499622" cy="649614"/>
          </a:xfrm>
          <a:prstGeom prst="rect">
            <a:avLst/>
          </a:prstGeom>
        </p:spPr>
      </p:pic>
      <p:sp>
        <p:nvSpPr>
          <p:cNvPr id="3" name="Titre 3">
            <a:extLst>
              <a:ext uri="{FF2B5EF4-FFF2-40B4-BE49-F238E27FC236}">
                <a16:creationId xmlns:a16="http://schemas.microsoft.com/office/drawing/2014/main" id="{E945A337-0163-A3CD-D1DA-E35709331875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it-IT" noProof="0" dirty="0">
                <a:solidFill>
                  <a:srgbClr val="000000"/>
                </a:solidFill>
                <a:latin typeface="Epilogue" pitchFamily="2" charset="0"/>
              </a:rPr>
              <a:t>Pericoloso per il pianeta?</a:t>
            </a:r>
            <a:endParaRPr kumimoji="0" lang="it-IT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pilogue" pitchFamily="2" charset="0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32492F-08CD-28BC-4151-E9103F10B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314" y="3429000"/>
            <a:ext cx="3023286" cy="302328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1562BA1-90B6-8E2A-18C2-DF32B0524E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6421" y="365125"/>
            <a:ext cx="4185920" cy="624865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183F0C5-6853-25F8-D8E0-F045A4FC5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0956" y="3882987"/>
            <a:ext cx="2115312" cy="2115312"/>
          </a:xfrm>
          <a:prstGeom prst="rect">
            <a:avLst/>
          </a:prstGeom>
        </p:spPr>
      </p:pic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9D5CC15D-38C9-C650-6865-B87E9F57CC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537152"/>
              </p:ext>
            </p:extLst>
          </p:nvPr>
        </p:nvGraphicFramePr>
        <p:xfrm>
          <a:off x="448945" y="1653030"/>
          <a:ext cx="8128000" cy="2055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F0516152-AC1F-5129-6B8E-CE868FC47C07}"/>
              </a:ext>
            </a:extLst>
          </p:cNvPr>
          <p:cNvSpPr txBox="1"/>
          <p:nvPr/>
        </p:nvSpPr>
        <p:spPr>
          <a:xfrm>
            <a:off x="10653642" y="6225244"/>
            <a:ext cx="18454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i="1" noProof="0" dirty="0"/>
              <a:t>Mandy Barker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5EB6FE1-D0FA-731C-7226-C95ABF4695BB}"/>
              </a:ext>
            </a:extLst>
          </p:cNvPr>
          <p:cNvSpPr txBox="1"/>
          <p:nvPr/>
        </p:nvSpPr>
        <p:spPr>
          <a:xfrm>
            <a:off x="1663014" y="6251577"/>
            <a:ext cx="3023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noProof="0" dirty="0"/>
              <a:t>Dura secoli !</a:t>
            </a:r>
          </a:p>
        </p:txBody>
      </p:sp>
    </p:spTree>
    <p:extLst>
      <p:ext uri="{BB962C8B-B14F-4D97-AF65-F5344CB8AC3E}">
        <p14:creationId xmlns:p14="http://schemas.microsoft.com/office/powerpoint/2010/main" val="3509175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415C8-55A1-E8FB-6608-A25E43781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nourriture, bol, plat, Nourriture végétarienne&#10;&#10;Le contenu généré par l’IA peut être incorrect.">
            <a:extLst>
              <a:ext uri="{FF2B5EF4-FFF2-40B4-BE49-F238E27FC236}">
                <a16:creationId xmlns:a16="http://schemas.microsoft.com/office/drawing/2014/main" id="{B733FCFE-1B53-C19F-131B-D1441E365A6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424" y="1841604"/>
            <a:ext cx="2381265" cy="2381265"/>
          </a:xfrm>
          <a:prstGeom prst="rect">
            <a:avLst/>
          </a:prstGeom>
        </p:spPr>
      </p:pic>
      <p:pic>
        <p:nvPicPr>
          <p:cNvPr id="11" name="Image 10" descr="Une image contenant nourriture, Nourriture végétarienne, Légume-feuille, Groupe d’aliments&#10;&#10;Le contenu généré par l’IA peut être incorrect.">
            <a:extLst>
              <a:ext uri="{FF2B5EF4-FFF2-40B4-BE49-F238E27FC236}">
                <a16:creationId xmlns:a16="http://schemas.microsoft.com/office/drawing/2014/main" id="{7B9B8A75-D41D-E1FB-5182-0ADE5A2A2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95" y="3032236"/>
            <a:ext cx="2847472" cy="284747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A3C2DF8-8662-F55B-0B89-E7408D8F5D5C}"/>
              </a:ext>
            </a:extLst>
          </p:cNvPr>
          <p:cNvSpPr txBox="1"/>
          <p:nvPr/>
        </p:nvSpPr>
        <p:spPr>
          <a:xfrm>
            <a:off x="687357" y="65285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D444E2-A1ED-49C6-BA11-27BB48F7E371}" type="slidenum">
              <a:rPr kumimoji="0" lang="it-IT" sz="1800" b="0" i="0" u="none" strike="noStrike" kern="1200" cap="none" spc="0" normalizeH="0" baseline="0" noProof="0" smtClean="0">
                <a:ln>
                  <a:noFill/>
                </a:ln>
                <a:solidFill>
                  <a:srgbClr val="F4ECE2"/>
                </a:solidFill>
                <a:effectLst/>
                <a:uLnTx/>
                <a:uFillTx/>
                <a:latin typeface="Be Vietnam Pro Medium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4ECE2"/>
              </a:solidFill>
              <a:effectLst/>
              <a:uLnTx/>
              <a:uFillTx/>
              <a:latin typeface="Be Vietnam Pro Medium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9DEDA0F-B7AB-6620-264B-D09B2FF8806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65000"/>
                    </a14:imgEffect>
                  </a14:imgLayer>
                </a14:imgProps>
              </a:ext>
            </a:extLst>
          </a:blip>
          <a:srcRect t="9124" r="55265" b="7743"/>
          <a:stretch/>
        </p:blipFill>
        <p:spPr>
          <a:xfrm>
            <a:off x="15240" y="6196859"/>
            <a:ext cx="499622" cy="649614"/>
          </a:xfrm>
          <a:prstGeom prst="rect">
            <a:avLst/>
          </a:prstGeom>
        </p:spPr>
      </p:pic>
      <p:sp>
        <p:nvSpPr>
          <p:cNvPr id="3" name="Titre 3">
            <a:extLst>
              <a:ext uri="{FF2B5EF4-FFF2-40B4-BE49-F238E27FC236}">
                <a16:creationId xmlns:a16="http://schemas.microsoft.com/office/drawing/2014/main" id="{353FD4C5-2495-02DE-5E85-DEF621F46EB7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it-IT" noProof="0" dirty="0">
                <a:solidFill>
                  <a:srgbClr val="000000"/>
                </a:solidFill>
                <a:latin typeface="Epilogue" pitchFamily="2" charset="0"/>
              </a:rPr>
              <a:t>Lavoro su </a:t>
            </a: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pilogue" pitchFamily="2" charset="0"/>
                <a:ea typeface="+mj-ea"/>
                <a:cs typeface="+mj-cs"/>
              </a:rPr>
              <a:t>…</a:t>
            </a:r>
          </a:p>
        </p:txBody>
      </p:sp>
      <p:pic>
        <p:nvPicPr>
          <p:cNvPr id="5" name="Image 4" descr="Une image contenant Graphique, clipart, cercle, graphisme&#10;&#10;Le contenu généré par l’IA peut être incorrect.">
            <a:extLst>
              <a:ext uri="{FF2B5EF4-FFF2-40B4-BE49-F238E27FC236}">
                <a16:creationId xmlns:a16="http://schemas.microsoft.com/office/drawing/2014/main" id="{98DF33EA-FC9A-D4C2-669C-D5E3444F42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31" y="2243983"/>
            <a:ext cx="3204476" cy="3204476"/>
          </a:xfrm>
          <a:prstGeom prst="rect">
            <a:avLst/>
          </a:prstGeom>
        </p:spPr>
      </p:pic>
      <p:pic>
        <p:nvPicPr>
          <p:cNvPr id="15" name="Image 14" descr="Une image contenant capture d’écran, Graphique, Rectangle, graphisme&#10;&#10;Le contenu généré par l’IA peut être incorrect.">
            <a:extLst>
              <a:ext uri="{FF2B5EF4-FFF2-40B4-BE49-F238E27FC236}">
                <a16:creationId xmlns:a16="http://schemas.microsoft.com/office/drawing/2014/main" id="{07FE4014-9CFA-9C7F-79F0-8F34AB69DD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7867"/>
            <a:ext cx="2217962" cy="221796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D34B4EF-7D82-E018-4AE9-4AB8422E6D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1688" y="4689518"/>
            <a:ext cx="2217962" cy="221796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066C680-0087-ADC6-B4AA-CDEA23F3A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9253" y="4646532"/>
            <a:ext cx="2096307" cy="2096307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1CDC974F-FE1B-9990-4AD0-65DF114B7C69}"/>
              </a:ext>
            </a:extLst>
          </p:cNvPr>
          <p:cNvGrpSpPr/>
          <p:nvPr/>
        </p:nvGrpSpPr>
        <p:grpSpPr>
          <a:xfrm>
            <a:off x="9484425" y="749776"/>
            <a:ext cx="2523345" cy="2523345"/>
            <a:chOff x="9158576" y="1362027"/>
            <a:chExt cx="2523345" cy="2523345"/>
          </a:xfrm>
        </p:grpSpPr>
        <p:pic>
          <p:nvPicPr>
            <p:cNvPr id="17" name="Image 16" descr="Une image contenant créativité, illustration&#10;&#10;Le contenu généré par l’IA peut être incorrect.">
              <a:extLst>
                <a:ext uri="{FF2B5EF4-FFF2-40B4-BE49-F238E27FC236}">
                  <a16:creationId xmlns:a16="http://schemas.microsoft.com/office/drawing/2014/main" id="{7086CADA-2CD5-FEB0-2D22-5B466AF56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576" y="1362027"/>
              <a:ext cx="2523345" cy="2523345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EE27B5F6-562D-CDA0-01A6-F31C7FBD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72504" y="2611460"/>
              <a:ext cx="907774" cy="907774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3FB2489-F6D2-9E0D-F873-6E7B6C38985A}"/>
              </a:ext>
            </a:extLst>
          </p:cNvPr>
          <p:cNvSpPr/>
          <p:nvPr/>
        </p:nvSpPr>
        <p:spPr>
          <a:xfrm>
            <a:off x="10712084" y="5720861"/>
            <a:ext cx="1464676" cy="112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C7EE823B-46FF-810B-2A41-911C74382315}"/>
                  </a:ext>
                </a:extLst>
              </p14:cNvPr>
              <p14:cNvContentPartPr/>
              <p14:nvPr/>
            </p14:nvContentPartPr>
            <p14:xfrm>
              <a:off x="2916312" y="1382640"/>
              <a:ext cx="3012480" cy="961200"/>
            </p14:xfrm>
          </p:contentPart>
        </mc:Choice>
        <mc:Fallback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C7EE823B-46FF-810B-2A41-911C7438231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80672" y="1346640"/>
                <a:ext cx="3084120" cy="10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id="{284D4856-40F8-C04A-3D18-1A9C5044BE01}"/>
                  </a:ext>
                </a:extLst>
              </p14:cNvPr>
              <p14:cNvContentPartPr/>
              <p14:nvPr/>
            </p14:nvContentPartPr>
            <p14:xfrm>
              <a:off x="4961112" y="3818136"/>
              <a:ext cx="1802520" cy="2435400"/>
            </p14:xfrm>
          </p:contentPart>
        </mc:Choice>
        <mc:Fallback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284D4856-40F8-C04A-3D18-1A9C5044BE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25112" y="3782136"/>
                <a:ext cx="1874160" cy="250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5" name="Encre 34">
                <a:extLst>
                  <a:ext uri="{FF2B5EF4-FFF2-40B4-BE49-F238E27FC236}">
                    <a16:creationId xmlns:a16="http://schemas.microsoft.com/office/drawing/2014/main" id="{6D88564A-59B4-8D42-6BEB-BBC8C19E2EED}"/>
                  </a:ext>
                </a:extLst>
              </p14:cNvPr>
              <p14:cNvContentPartPr/>
              <p14:nvPr/>
            </p14:nvContentPartPr>
            <p14:xfrm>
              <a:off x="5701584" y="2630136"/>
              <a:ext cx="4189680" cy="530640"/>
            </p14:xfrm>
          </p:contentPart>
        </mc:Choice>
        <mc:Fallback>
          <p:pic>
            <p:nvPicPr>
              <p:cNvPr id="35" name="Encre 34">
                <a:extLst>
                  <a:ext uri="{FF2B5EF4-FFF2-40B4-BE49-F238E27FC236}">
                    <a16:creationId xmlns:a16="http://schemas.microsoft.com/office/drawing/2014/main" id="{6D88564A-59B4-8D42-6BEB-BBC8C19E2EE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65584" y="2594136"/>
                <a:ext cx="4261320" cy="60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e 46">
            <a:extLst>
              <a:ext uri="{FF2B5EF4-FFF2-40B4-BE49-F238E27FC236}">
                <a16:creationId xmlns:a16="http://schemas.microsoft.com/office/drawing/2014/main" id="{90F88D40-307A-14E6-1BB7-DAB1EF0B0805}"/>
              </a:ext>
            </a:extLst>
          </p:cNvPr>
          <p:cNvGrpSpPr/>
          <p:nvPr/>
        </p:nvGrpSpPr>
        <p:grpSpPr>
          <a:xfrm>
            <a:off x="9484425" y="2581290"/>
            <a:ext cx="408600" cy="326520"/>
            <a:chOff x="9484425" y="2581290"/>
            <a:chExt cx="408600" cy="32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5" name="Encre 44">
                  <a:extLst>
                    <a:ext uri="{FF2B5EF4-FFF2-40B4-BE49-F238E27FC236}">
                      <a16:creationId xmlns:a16="http://schemas.microsoft.com/office/drawing/2014/main" id="{268CBC0A-9918-133C-E064-163E76A2D5F4}"/>
                    </a:ext>
                  </a:extLst>
                </p14:cNvPr>
                <p14:cNvContentPartPr/>
                <p14:nvPr/>
              </p14:nvContentPartPr>
              <p14:xfrm>
                <a:off x="9484425" y="2581290"/>
                <a:ext cx="391320" cy="46800"/>
              </p14:xfrm>
            </p:contentPart>
          </mc:Choice>
          <mc:Fallback>
            <p:pic>
              <p:nvPicPr>
                <p:cNvPr id="45" name="Encre 44">
                  <a:extLst>
                    <a:ext uri="{FF2B5EF4-FFF2-40B4-BE49-F238E27FC236}">
                      <a16:creationId xmlns:a16="http://schemas.microsoft.com/office/drawing/2014/main" id="{268CBC0A-9918-133C-E064-163E76A2D5F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466785" y="2563290"/>
                  <a:ext cx="426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6" name="Encre 45">
                  <a:extLst>
                    <a:ext uri="{FF2B5EF4-FFF2-40B4-BE49-F238E27FC236}">
                      <a16:creationId xmlns:a16="http://schemas.microsoft.com/office/drawing/2014/main" id="{6042CD16-2701-77D7-BC63-99F121BB5341}"/>
                    </a:ext>
                  </a:extLst>
                </p14:cNvPr>
                <p14:cNvContentPartPr/>
                <p14:nvPr/>
              </p14:nvContentPartPr>
              <p14:xfrm>
                <a:off x="9775305" y="2634570"/>
                <a:ext cx="117720" cy="273240"/>
              </p14:xfrm>
            </p:contentPart>
          </mc:Choice>
          <mc:Fallback>
            <p:pic>
              <p:nvPicPr>
                <p:cNvPr id="46" name="Encre 45">
                  <a:extLst>
                    <a:ext uri="{FF2B5EF4-FFF2-40B4-BE49-F238E27FC236}">
                      <a16:creationId xmlns:a16="http://schemas.microsoft.com/office/drawing/2014/main" id="{6042CD16-2701-77D7-BC63-99F121BB534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757665" y="2616930"/>
                  <a:ext cx="153360" cy="30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1" name="Encre 50">
                <a:extLst>
                  <a:ext uri="{FF2B5EF4-FFF2-40B4-BE49-F238E27FC236}">
                    <a16:creationId xmlns:a16="http://schemas.microsoft.com/office/drawing/2014/main" id="{AF1CD55E-E0AB-0F41-A153-C71195DB50EA}"/>
                  </a:ext>
                </a:extLst>
              </p14:cNvPr>
              <p14:cNvContentPartPr/>
              <p14:nvPr/>
            </p14:nvContentPartPr>
            <p14:xfrm>
              <a:off x="6531705" y="6258420"/>
              <a:ext cx="234000" cy="214920"/>
            </p14:xfrm>
          </p:contentPart>
        </mc:Choice>
        <mc:Fallback>
          <p:pic>
            <p:nvPicPr>
              <p:cNvPr id="51" name="Encre 50">
                <a:extLst>
                  <a:ext uri="{FF2B5EF4-FFF2-40B4-BE49-F238E27FC236}">
                    <a16:creationId xmlns:a16="http://schemas.microsoft.com/office/drawing/2014/main" id="{AF1CD55E-E0AB-0F41-A153-C71195DB50E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13705" y="6240780"/>
                <a:ext cx="2696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8" name="Encre 57">
                <a:extLst>
                  <a:ext uri="{FF2B5EF4-FFF2-40B4-BE49-F238E27FC236}">
                    <a16:creationId xmlns:a16="http://schemas.microsoft.com/office/drawing/2014/main" id="{134A1931-F980-11B8-23A0-E8CF2D7D738D}"/>
                  </a:ext>
                </a:extLst>
              </p14:cNvPr>
              <p14:cNvContentPartPr/>
              <p14:nvPr/>
            </p14:nvContentPartPr>
            <p14:xfrm>
              <a:off x="6499995" y="6099645"/>
              <a:ext cx="272880" cy="163080"/>
            </p14:xfrm>
          </p:contentPart>
        </mc:Choice>
        <mc:Fallback>
          <p:pic>
            <p:nvPicPr>
              <p:cNvPr id="58" name="Encre 57">
                <a:extLst>
                  <a:ext uri="{FF2B5EF4-FFF2-40B4-BE49-F238E27FC236}">
                    <a16:creationId xmlns:a16="http://schemas.microsoft.com/office/drawing/2014/main" id="{134A1931-F980-11B8-23A0-E8CF2D7D738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81995" y="6081645"/>
                <a:ext cx="308520" cy="19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e 62">
            <a:extLst>
              <a:ext uri="{FF2B5EF4-FFF2-40B4-BE49-F238E27FC236}">
                <a16:creationId xmlns:a16="http://schemas.microsoft.com/office/drawing/2014/main" id="{578D2E1B-F977-D726-4E16-3DED39F84E5F}"/>
              </a:ext>
            </a:extLst>
          </p:cNvPr>
          <p:cNvGrpSpPr/>
          <p:nvPr/>
        </p:nvGrpSpPr>
        <p:grpSpPr>
          <a:xfrm>
            <a:off x="5528445" y="1207605"/>
            <a:ext cx="398880" cy="492480"/>
            <a:chOff x="5528445" y="1207605"/>
            <a:chExt cx="398880" cy="4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1" name="Encre 60">
                  <a:extLst>
                    <a:ext uri="{FF2B5EF4-FFF2-40B4-BE49-F238E27FC236}">
                      <a16:creationId xmlns:a16="http://schemas.microsoft.com/office/drawing/2014/main" id="{76D6A9D9-B639-DC9E-7A27-176A48CB92C0}"/>
                    </a:ext>
                  </a:extLst>
                </p14:cNvPr>
                <p14:cNvContentPartPr/>
                <p14:nvPr/>
              </p14:nvContentPartPr>
              <p14:xfrm>
                <a:off x="5807085" y="1384725"/>
                <a:ext cx="120240" cy="315360"/>
              </p14:xfrm>
            </p:contentPart>
          </mc:Choice>
          <mc:Fallback>
            <p:pic>
              <p:nvPicPr>
                <p:cNvPr id="61" name="Encre 60">
                  <a:extLst>
                    <a:ext uri="{FF2B5EF4-FFF2-40B4-BE49-F238E27FC236}">
                      <a16:creationId xmlns:a16="http://schemas.microsoft.com/office/drawing/2014/main" id="{76D6A9D9-B639-DC9E-7A27-176A48CB92C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89085" y="1367085"/>
                  <a:ext cx="1558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2" name="Encre 61">
                  <a:extLst>
                    <a:ext uri="{FF2B5EF4-FFF2-40B4-BE49-F238E27FC236}">
                      <a16:creationId xmlns:a16="http://schemas.microsoft.com/office/drawing/2014/main" id="{5D7DC642-637D-898C-719E-5FCB8C67894F}"/>
                    </a:ext>
                  </a:extLst>
                </p14:cNvPr>
                <p14:cNvContentPartPr/>
                <p14:nvPr/>
              </p14:nvContentPartPr>
              <p14:xfrm>
                <a:off x="5528445" y="1207605"/>
                <a:ext cx="394200" cy="176040"/>
              </p14:xfrm>
            </p:contentPart>
          </mc:Choice>
          <mc:Fallback>
            <p:pic>
              <p:nvPicPr>
                <p:cNvPr id="62" name="Encre 61">
                  <a:extLst>
                    <a:ext uri="{FF2B5EF4-FFF2-40B4-BE49-F238E27FC236}">
                      <a16:creationId xmlns:a16="http://schemas.microsoft.com/office/drawing/2014/main" id="{5D7DC642-637D-898C-719E-5FCB8C67894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10805" y="1189605"/>
                  <a:ext cx="429840" cy="211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4" name="ZoneTexte 63">
            <a:extLst>
              <a:ext uri="{FF2B5EF4-FFF2-40B4-BE49-F238E27FC236}">
                <a16:creationId xmlns:a16="http://schemas.microsoft.com/office/drawing/2014/main" id="{EACD7FCB-6233-6A9B-2BE1-58F61F45833A}"/>
              </a:ext>
            </a:extLst>
          </p:cNvPr>
          <p:cNvSpPr txBox="1"/>
          <p:nvPr/>
        </p:nvSpPr>
        <p:spPr>
          <a:xfrm>
            <a:off x="9243488" y="5243807"/>
            <a:ext cx="3227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noProof="0" dirty="0"/>
              <a:t>È meglio per il pianeta?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8B3CC621-5F11-5950-393F-A9C207B82937}"/>
              </a:ext>
            </a:extLst>
          </p:cNvPr>
          <p:cNvSpPr txBox="1"/>
          <p:nvPr/>
        </p:nvSpPr>
        <p:spPr>
          <a:xfrm>
            <a:off x="8913159" y="3027212"/>
            <a:ext cx="3227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noProof="0" dirty="0"/>
              <a:t>Compatibile con gli alimenti?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1B925603-7781-9A90-065E-7C87D8CDBB4D}"/>
              </a:ext>
            </a:extLst>
          </p:cNvPr>
          <p:cNvSpPr txBox="1"/>
          <p:nvPr/>
        </p:nvSpPr>
        <p:spPr>
          <a:xfrm>
            <a:off x="534630" y="5720860"/>
            <a:ext cx="3876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noProof="0" dirty="0"/>
              <a:t>Produrre imballaggi !</a:t>
            </a:r>
          </a:p>
        </p:txBody>
      </p:sp>
    </p:spTree>
    <p:extLst>
      <p:ext uri="{BB962C8B-B14F-4D97-AF65-F5344CB8AC3E}">
        <p14:creationId xmlns:p14="http://schemas.microsoft.com/office/powerpoint/2010/main" val="1875454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0A655-66E4-5E2C-ADEF-D8D549F8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5AD16CDD-1073-285A-BBD6-37C955DA5F4A}"/>
              </a:ext>
            </a:extLst>
          </p:cNvPr>
          <p:cNvSpPr txBox="1"/>
          <p:nvPr/>
        </p:nvSpPr>
        <p:spPr>
          <a:xfrm>
            <a:off x="687357" y="65285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D444E2-A1ED-49C6-BA11-27BB48F7E371}" type="slidenum">
              <a:rPr kumimoji="0" lang="it-IT" sz="1800" b="0" i="0" u="none" strike="noStrike" kern="1200" cap="none" spc="0" normalizeH="0" baseline="0" noProof="0" smtClean="0">
                <a:ln>
                  <a:noFill/>
                </a:ln>
                <a:solidFill>
                  <a:srgbClr val="F4ECE2"/>
                </a:solidFill>
                <a:effectLst/>
                <a:uLnTx/>
                <a:uFillTx/>
                <a:latin typeface="Be Vietnam Pro Medium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4ECE2"/>
              </a:solidFill>
              <a:effectLst/>
              <a:uLnTx/>
              <a:uFillTx/>
              <a:latin typeface="Be Vietnam Pro Medium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C5959D9-3160-416D-18F3-688EA3FB32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65000"/>
                    </a14:imgEffect>
                  </a14:imgLayer>
                </a14:imgProps>
              </a:ext>
            </a:extLst>
          </a:blip>
          <a:srcRect t="9124" r="55265" b="7743"/>
          <a:stretch/>
        </p:blipFill>
        <p:spPr>
          <a:xfrm>
            <a:off x="15240" y="6196859"/>
            <a:ext cx="499622" cy="649614"/>
          </a:xfrm>
          <a:prstGeom prst="rect">
            <a:avLst/>
          </a:prstGeom>
        </p:spPr>
      </p:pic>
      <p:sp>
        <p:nvSpPr>
          <p:cNvPr id="3" name="Titre 3">
            <a:extLst>
              <a:ext uri="{FF2B5EF4-FFF2-40B4-BE49-F238E27FC236}">
                <a16:creationId xmlns:a16="http://schemas.microsoft.com/office/drawing/2014/main" id="{23530389-2509-F704-315F-57BD601038B7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it-IT" noProof="0" dirty="0">
                <a:solidFill>
                  <a:srgbClr val="000000"/>
                </a:solidFill>
                <a:latin typeface="Epilogue" pitchFamily="2" charset="0"/>
              </a:rPr>
              <a:t>La mia idea …</a:t>
            </a:r>
            <a:endParaRPr kumimoji="0" lang="it-IT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pilogue" pitchFamily="2" charset="0"/>
              <a:ea typeface="+mj-ea"/>
              <a:cs typeface="+mj-cs"/>
            </a:endParaRPr>
          </a:p>
        </p:txBody>
      </p:sp>
      <p:pic>
        <p:nvPicPr>
          <p:cNvPr id="9" name="Image 8" descr="Une image contenant symbole, cercle, logo, vitesse&#10;&#10;Le contenu généré par l’IA peut être incorrect.">
            <a:extLst>
              <a:ext uri="{FF2B5EF4-FFF2-40B4-BE49-F238E27FC236}">
                <a16:creationId xmlns:a16="http://schemas.microsoft.com/office/drawing/2014/main" id="{14CB1A24-349D-366D-5C62-8CA5B9111A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65" y="5183479"/>
            <a:ext cx="1739088" cy="173908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7A0BE29-2218-AED9-9BEF-58B9D1E95FFA}"/>
              </a:ext>
            </a:extLst>
          </p:cNvPr>
          <p:cNvSpPr txBox="1"/>
          <p:nvPr/>
        </p:nvSpPr>
        <p:spPr>
          <a:xfrm>
            <a:off x="4470411" y="966707"/>
            <a:ext cx="731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noProof="0" dirty="0"/>
              <a:t>applicare un rivestimento commestibile su pellicole «plastiche» o biodegradabili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7D293A0-35BA-6259-D7C8-CD8D1133E5C6}"/>
              </a:ext>
            </a:extLst>
          </p:cNvPr>
          <p:cNvGrpSpPr/>
          <p:nvPr/>
        </p:nvGrpSpPr>
        <p:grpSpPr>
          <a:xfrm rot="641066">
            <a:off x="1415646" y="3753067"/>
            <a:ext cx="1527595" cy="3029494"/>
            <a:chOff x="3413111" y="2874246"/>
            <a:chExt cx="1217129" cy="1759835"/>
          </a:xfrm>
        </p:grpSpPr>
        <p:sp>
          <p:nvSpPr>
            <p:cNvPr id="15" name="Dijagram toka: Podaci 19">
              <a:extLst>
                <a:ext uri="{FF2B5EF4-FFF2-40B4-BE49-F238E27FC236}">
                  <a16:creationId xmlns:a16="http://schemas.microsoft.com/office/drawing/2014/main" id="{254C1D96-A720-2D74-43CE-7F6A97BA854E}"/>
                </a:ext>
              </a:extLst>
            </p:cNvPr>
            <p:cNvSpPr/>
            <p:nvPr/>
          </p:nvSpPr>
          <p:spPr>
            <a:xfrm rot="1788341">
              <a:off x="3484392" y="3095515"/>
              <a:ext cx="1044615" cy="1538566"/>
            </a:xfrm>
            <a:prstGeom prst="flowChartInputOutput">
              <a:avLst/>
            </a:prstGeom>
            <a:solidFill>
              <a:schemeClr val="accent6"/>
            </a:solidFill>
            <a:scene3d>
              <a:camera prst="orthographicFront">
                <a:rot lat="3011444" lon="18015251" rev="198039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3205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 dirty="0"/>
            </a:p>
          </p:txBody>
        </p:sp>
        <p:sp>
          <p:nvSpPr>
            <p:cNvPr id="18" name="Dijagram toka: Podaci 16">
              <a:extLst>
                <a:ext uri="{FF2B5EF4-FFF2-40B4-BE49-F238E27FC236}">
                  <a16:creationId xmlns:a16="http://schemas.microsoft.com/office/drawing/2014/main" id="{04D427EA-AB06-4D17-FC40-BCB8E2EA102C}"/>
                </a:ext>
              </a:extLst>
            </p:cNvPr>
            <p:cNvSpPr/>
            <p:nvPr/>
          </p:nvSpPr>
          <p:spPr>
            <a:xfrm rot="1788341">
              <a:off x="3413111" y="2874246"/>
              <a:ext cx="1217129" cy="1538566"/>
            </a:xfrm>
            <a:prstGeom prst="flowChartInputOutput">
              <a:avLst/>
            </a:prstGeom>
            <a:solidFill>
              <a:schemeClr val="accent3"/>
            </a:solidFill>
            <a:scene3d>
              <a:camera prst="orthographicFront">
                <a:rot lat="3011444" lon="18015251" rev="198039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3205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 dirty="0"/>
            </a:p>
          </p:txBody>
        </p:sp>
      </p:grpSp>
      <p:sp>
        <p:nvSpPr>
          <p:cNvPr id="12" name="TekstniOkvir 72">
            <a:extLst>
              <a:ext uri="{FF2B5EF4-FFF2-40B4-BE49-F238E27FC236}">
                <a16:creationId xmlns:a16="http://schemas.microsoft.com/office/drawing/2014/main" id="{723402F0-41F8-76C0-17B6-E6D72AD6A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0868" y="3864624"/>
            <a:ext cx="66607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it-IT" sz="2800" b="1" noProof="0" dirty="0">
                <a:solidFill>
                  <a:schemeClr val="accent3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Gelatina di pesce: buone proprietà</a:t>
            </a:r>
          </a:p>
        </p:txBody>
      </p:sp>
      <p:sp>
        <p:nvSpPr>
          <p:cNvPr id="19" name="TekstniOkvir 72">
            <a:extLst>
              <a:ext uri="{FF2B5EF4-FFF2-40B4-BE49-F238E27FC236}">
                <a16:creationId xmlns:a16="http://schemas.microsoft.com/office/drawing/2014/main" id="{3BDA9862-DDF4-C036-9C02-244CFA9F3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4870" y="5744884"/>
            <a:ext cx="590257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it-IT" sz="2800" b="1" noProof="0" dirty="0">
                <a:solidFill>
                  <a:schemeClr val="accent6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Bioplastica: buona ma delicata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39EA3419-AF91-0C99-712F-75C190B47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57" y="1333598"/>
            <a:ext cx="3378240" cy="33782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18CEFF89-7032-F11A-4EAB-DBCD021FE877}"/>
                  </a:ext>
                </a:extLst>
              </p14:cNvPr>
              <p14:cNvContentPartPr/>
              <p14:nvPr/>
            </p14:nvContentPartPr>
            <p14:xfrm>
              <a:off x="3396660" y="4353120"/>
              <a:ext cx="3378240" cy="549360"/>
            </p14:xfrm>
          </p:contentPart>
        </mc:Choice>
        <mc:Fallback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18CEFF89-7032-F11A-4EAB-DBCD021FE8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61020" y="4317120"/>
                <a:ext cx="3449880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45ABBBF6-8E63-7C87-88E5-416A69B3B4E4}"/>
                  </a:ext>
                </a:extLst>
              </p14:cNvPr>
              <p14:cNvContentPartPr/>
              <p14:nvPr/>
            </p14:nvContentPartPr>
            <p14:xfrm>
              <a:off x="6789300" y="4392720"/>
              <a:ext cx="43560" cy="275760"/>
            </p14:xfrm>
          </p:contentPart>
        </mc:Choice>
        <mc:Fallback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45ABBBF6-8E63-7C87-88E5-416A69B3B4E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3660" y="4357080"/>
                <a:ext cx="11520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id="{725B5060-9430-2351-F41A-7B2A2743D9A2}"/>
                  </a:ext>
                </a:extLst>
              </p14:cNvPr>
              <p14:cNvContentPartPr/>
              <p14:nvPr/>
            </p14:nvContentPartPr>
            <p14:xfrm>
              <a:off x="6229140" y="4392720"/>
              <a:ext cx="549000" cy="70920"/>
            </p14:xfrm>
          </p:contentPart>
        </mc:Choice>
        <mc:Fallback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725B5060-9430-2351-F41A-7B2A2743D9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93500" y="4357080"/>
                <a:ext cx="6206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5" name="Encre 34">
                <a:extLst>
                  <a:ext uri="{FF2B5EF4-FFF2-40B4-BE49-F238E27FC236}">
                    <a16:creationId xmlns:a16="http://schemas.microsoft.com/office/drawing/2014/main" id="{248EC813-BFE0-7428-8E6D-ED4F4EC3B096}"/>
                  </a:ext>
                </a:extLst>
              </p14:cNvPr>
              <p14:cNvContentPartPr/>
              <p14:nvPr/>
            </p14:nvContentPartPr>
            <p14:xfrm>
              <a:off x="2979240" y="5133040"/>
              <a:ext cx="3125880" cy="599400"/>
            </p14:xfrm>
          </p:contentPart>
        </mc:Choice>
        <mc:Fallback>
          <p:pic>
            <p:nvPicPr>
              <p:cNvPr id="35" name="Encre 34">
                <a:extLst>
                  <a:ext uri="{FF2B5EF4-FFF2-40B4-BE49-F238E27FC236}">
                    <a16:creationId xmlns:a16="http://schemas.microsoft.com/office/drawing/2014/main" id="{248EC813-BFE0-7428-8E6D-ED4F4EC3B09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43240" y="5097040"/>
                <a:ext cx="319752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3" name="Encre 42">
                <a:extLst>
                  <a:ext uri="{FF2B5EF4-FFF2-40B4-BE49-F238E27FC236}">
                    <a16:creationId xmlns:a16="http://schemas.microsoft.com/office/drawing/2014/main" id="{AD03353F-D0E5-0E9F-CAA2-99B2FD09FA56}"/>
                  </a:ext>
                </a:extLst>
              </p14:cNvPr>
              <p14:cNvContentPartPr/>
              <p14:nvPr/>
            </p14:nvContentPartPr>
            <p14:xfrm>
              <a:off x="5486280" y="5355880"/>
              <a:ext cx="809280" cy="457920"/>
            </p14:xfrm>
          </p:contentPart>
        </mc:Choice>
        <mc:Fallback>
          <p:pic>
            <p:nvPicPr>
              <p:cNvPr id="43" name="Encre 42">
                <a:extLst>
                  <a:ext uri="{FF2B5EF4-FFF2-40B4-BE49-F238E27FC236}">
                    <a16:creationId xmlns:a16="http://schemas.microsoft.com/office/drawing/2014/main" id="{AD03353F-D0E5-0E9F-CAA2-99B2FD09FA5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50640" y="5319880"/>
                <a:ext cx="880920" cy="52956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ZoneTexte 43">
            <a:extLst>
              <a:ext uri="{FF2B5EF4-FFF2-40B4-BE49-F238E27FC236}">
                <a16:creationId xmlns:a16="http://schemas.microsoft.com/office/drawing/2014/main" id="{92D31593-E8E3-D3EB-6705-183DEB34D0F9}"/>
              </a:ext>
            </a:extLst>
          </p:cNvPr>
          <p:cNvSpPr txBox="1"/>
          <p:nvPr/>
        </p:nvSpPr>
        <p:spPr>
          <a:xfrm>
            <a:off x="6310024" y="2607131"/>
            <a:ext cx="3632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noProof="0" dirty="0">
                <a:solidFill>
                  <a:srgbClr val="3C6553"/>
                </a:solidFill>
                <a:latin typeface="+mj-lt"/>
              </a:rPr>
              <a:t>RISORSE NATURALI</a:t>
            </a:r>
            <a:endParaRPr lang="it-IT" sz="2800" b="1" noProof="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51123B31-DF74-6C8C-FBC7-10148C7359EA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20000"/>
          </a:blip>
          <a:stretch>
            <a:fillRect/>
          </a:stretch>
        </p:blipFill>
        <p:spPr>
          <a:xfrm>
            <a:off x="9844875" y="1776605"/>
            <a:ext cx="2145822" cy="21458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0" name="Encre 59">
                <a:extLst>
                  <a:ext uri="{FF2B5EF4-FFF2-40B4-BE49-F238E27FC236}">
                    <a16:creationId xmlns:a16="http://schemas.microsoft.com/office/drawing/2014/main" id="{C7464500-F875-1EAC-B4E9-1F8F22CF166F}"/>
                  </a:ext>
                </a:extLst>
              </p14:cNvPr>
              <p14:cNvContentPartPr/>
              <p14:nvPr/>
            </p14:nvContentPartPr>
            <p14:xfrm>
              <a:off x="4276280" y="1904720"/>
              <a:ext cx="3632760" cy="1099080"/>
            </p14:xfrm>
          </p:contentPart>
        </mc:Choice>
        <mc:Fallback>
          <p:pic>
            <p:nvPicPr>
              <p:cNvPr id="60" name="Encre 59">
                <a:extLst>
                  <a:ext uri="{FF2B5EF4-FFF2-40B4-BE49-F238E27FC236}">
                    <a16:creationId xmlns:a16="http://schemas.microsoft.com/office/drawing/2014/main" id="{C7464500-F875-1EAC-B4E9-1F8F22CF166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40280" y="1868720"/>
                <a:ext cx="3704400" cy="11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e 66">
            <a:extLst>
              <a:ext uri="{FF2B5EF4-FFF2-40B4-BE49-F238E27FC236}">
                <a16:creationId xmlns:a16="http://schemas.microsoft.com/office/drawing/2014/main" id="{36A69C76-0DE7-E915-8F44-8DEEC87A9468}"/>
              </a:ext>
            </a:extLst>
          </p:cNvPr>
          <p:cNvGrpSpPr/>
          <p:nvPr/>
        </p:nvGrpSpPr>
        <p:grpSpPr>
          <a:xfrm>
            <a:off x="4285640" y="2166800"/>
            <a:ext cx="572400" cy="830520"/>
            <a:chOff x="4285640" y="2166800"/>
            <a:chExt cx="572400" cy="83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5" name="Encre 64">
                  <a:extLst>
                    <a:ext uri="{FF2B5EF4-FFF2-40B4-BE49-F238E27FC236}">
                      <a16:creationId xmlns:a16="http://schemas.microsoft.com/office/drawing/2014/main" id="{232135E9-3101-C224-4411-E9390F5741A9}"/>
                    </a:ext>
                  </a:extLst>
                </p14:cNvPr>
                <p14:cNvContentPartPr/>
                <p14:nvPr/>
              </p14:nvContentPartPr>
              <p14:xfrm>
                <a:off x="4285640" y="2715440"/>
                <a:ext cx="572400" cy="281880"/>
              </p14:xfrm>
            </p:contentPart>
          </mc:Choice>
          <mc:Fallback>
            <p:pic>
              <p:nvPicPr>
                <p:cNvPr id="65" name="Encre 64">
                  <a:extLst>
                    <a:ext uri="{FF2B5EF4-FFF2-40B4-BE49-F238E27FC236}">
                      <a16:creationId xmlns:a16="http://schemas.microsoft.com/office/drawing/2014/main" id="{232135E9-3101-C224-4411-E9390F5741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49640" y="2679440"/>
                  <a:ext cx="6440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6" name="Encre 65">
                  <a:extLst>
                    <a:ext uri="{FF2B5EF4-FFF2-40B4-BE49-F238E27FC236}">
                      <a16:creationId xmlns:a16="http://schemas.microsoft.com/office/drawing/2014/main" id="{87BF0552-FBCE-F8D3-D20C-14CB9B3C268C}"/>
                    </a:ext>
                  </a:extLst>
                </p14:cNvPr>
                <p14:cNvContentPartPr/>
                <p14:nvPr/>
              </p14:nvContentPartPr>
              <p14:xfrm>
                <a:off x="4288160" y="2166800"/>
                <a:ext cx="502920" cy="820080"/>
              </p14:xfrm>
            </p:contentPart>
          </mc:Choice>
          <mc:Fallback>
            <p:pic>
              <p:nvPicPr>
                <p:cNvPr id="66" name="Encre 65">
                  <a:extLst>
                    <a:ext uri="{FF2B5EF4-FFF2-40B4-BE49-F238E27FC236}">
                      <a16:creationId xmlns:a16="http://schemas.microsoft.com/office/drawing/2014/main" id="{87BF0552-FBCE-F8D3-D20C-14CB9B3C268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52160" y="2130800"/>
                  <a:ext cx="574560" cy="89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14831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8D5CC-D95A-E02E-30FD-4CC044D58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70998F-BB56-2550-8E64-31D9D431092D}"/>
              </a:ext>
            </a:extLst>
          </p:cNvPr>
          <p:cNvSpPr/>
          <p:nvPr/>
        </p:nvSpPr>
        <p:spPr>
          <a:xfrm>
            <a:off x="10883860" y="5893352"/>
            <a:ext cx="1079539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 Vietnam Pro Medium"/>
              <a:ea typeface="+mn-ea"/>
              <a:cs typeface="+mn-cs"/>
            </a:endParaRPr>
          </a:p>
        </p:txBody>
      </p:sp>
      <p:sp>
        <p:nvSpPr>
          <p:cNvPr id="2" name="Titre 3">
            <a:extLst>
              <a:ext uri="{FF2B5EF4-FFF2-40B4-BE49-F238E27FC236}">
                <a16:creationId xmlns:a16="http://schemas.microsoft.com/office/drawing/2014/main" id="{C1B53DC1-6EAA-401F-A730-7F56F62134D2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it-IT" noProof="0" dirty="0">
                <a:solidFill>
                  <a:srgbClr val="000000"/>
                </a:solidFill>
                <a:latin typeface="Epilogue" pitchFamily="2" charset="0"/>
              </a:rPr>
              <a:t>Prodotti derivati dagli scarti ittici</a:t>
            </a:r>
            <a:endParaRPr kumimoji="0" lang="it-IT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pilogue" pitchFamily="2" charset="0"/>
              <a:ea typeface="+mj-ea"/>
              <a:cs typeface="+mj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9FCE3AA-3AFE-9CCC-B17E-FFDCB9BAF0A4}"/>
              </a:ext>
            </a:extLst>
          </p:cNvPr>
          <p:cNvSpPr txBox="1"/>
          <p:nvPr/>
        </p:nvSpPr>
        <p:spPr>
          <a:xfrm>
            <a:off x="687357" y="65285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D444E2-A1ED-49C6-BA11-27BB48F7E371}" type="slidenum">
              <a:rPr kumimoji="0" lang="it-IT" sz="1800" b="0" i="0" u="none" strike="noStrike" kern="1200" cap="none" spc="0" normalizeH="0" baseline="0" noProof="0" smtClean="0">
                <a:ln>
                  <a:noFill/>
                </a:ln>
                <a:solidFill>
                  <a:srgbClr val="F4ECE2"/>
                </a:solidFill>
                <a:effectLst/>
                <a:uLnTx/>
                <a:uFillTx/>
                <a:latin typeface="Be Vietnam Pro Medium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4ECE2"/>
              </a:solidFill>
              <a:effectLst/>
              <a:uLnTx/>
              <a:uFillTx/>
              <a:latin typeface="Be Vietnam Pro Medium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A1FA5E2-8E5F-FE23-BD8E-F1190793F06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65000"/>
                    </a14:imgEffect>
                  </a14:imgLayer>
                </a14:imgProps>
              </a:ext>
            </a:extLst>
          </a:blip>
          <a:srcRect t="9124" r="55265" b="7743"/>
          <a:stretch/>
        </p:blipFill>
        <p:spPr>
          <a:xfrm>
            <a:off x="15240" y="6196859"/>
            <a:ext cx="499622" cy="64961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8D8FE9C-21AF-33B5-591E-D0AA459D4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43" y="1425891"/>
            <a:ext cx="6615958" cy="47709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6443F2D-C31A-F2AB-752C-46C1DA515B1F}"/>
              </a:ext>
            </a:extLst>
          </p:cNvPr>
          <p:cNvSpPr txBox="1"/>
          <p:nvPr/>
        </p:nvSpPr>
        <p:spPr>
          <a:xfrm>
            <a:off x="8270268" y="2257103"/>
            <a:ext cx="22212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noProof="0" dirty="0"/>
              <a:t>Ossa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noProof="0" dirty="0"/>
              <a:t>Pinne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noProof="0" dirty="0"/>
              <a:t>Squame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noProof="0" dirty="0"/>
              <a:t>Occhi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noProof="0" dirty="0"/>
              <a:t>Pelle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noProof="0" dirty="0"/>
              <a:t>Testa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noProof="0" dirty="0"/>
              <a:t>Visceri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B6A3F1B-0AB9-C71D-4090-DBFD5B978401}"/>
              </a:ext>
            </a:extLst>
          </p:cNvPr>
          <p:cNvSpPr txBox="1"/>
          <p:nvPr/>
        </p:nvSpPr>
        <p:spPr>
          <a:xfrm>
            <a:off x="1226134" y="6297743"/>
            <a:ext cx="6141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noProof="0" dirty="0"/>
              <a:t>Dal 15 al 65% del peso totale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616B536-1197-05CE-43E6-A6BD579BB2BF}"/>
              </a:ext>
            </a:extLst>
          </p:cNvPr>
          <p:cNvSpPr txBox="1"/>
          <p:nvPr/>
        </p:nvSpPr>
        <p:spPr>
          <a:xfrm>
            <a:off x="7605000" y="5636024"/>
            <a:ext cx="449553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noProof="0" dirty="0"/>
              <a:t>Oltre </a:t>
            </a:r>
            <a:r>
              <a:rPr lang="it-IT" sz="2800" b="1" noProof="0" dirty="0">
                <a:solidFill>
                  <a:schemeClr val="accent2"/>
                </a:solidFill>
              </a:rPr>
              <a:t>50 milioni </a:t>
            </a:r>
            <a:r>
              <a:rPr lang="it-IT" sz="2400" noProof="0" dirty="0"/>
              <a:t>i tonnellate all'anno da valorizzare!</a:t>
            </a:r>
          </a:p>
        </p:txBody>
      </p:sp>
    </p:spTree>
    <p:extLst>
      <p:ext uri="{BB962C8B-B14F-4D97-AF65-F5344CB8AC3E}">
        <p14:creationId xmlns:p14="http://schemas.microsoft.com/office/powerpoint/2010/main" val="1855975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F31CDF-E2F1-39A5-9172-78F9AC757034}"/>
              </a:ext>
            </a:extLst>
          </p:cNvPr>
          <p:cNvSpPr txBox="1"/>
          <p:nvPr/>
        </p:nvSpPr>
        <p:spPr>
          <a:xfrm>
            <a:off x="687357" y="65285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D444E2-A1ED-49C6-BA11-27BB48F7E371}" type="slidenum">
              <a:rPr kumimoji="0" lang="it-IT" sz="1800" b="0" i="0" u="none" strike="noStrike" kern="1200" cap="none" spc="0" normalizeH="0" baseline="0" noProof="0" smtClean="0">
                <a:ln>
                  <a:noFill/>
                </a:ln>
                <a:solidFill>
                  <a:srgbClr val="F4ECE2"/>
                </a:solidFill>
                <a:effectLst/>
                <a:uLnTx/>
                <a:uFillTx/>
                <a:latin typeface="Be Vietnam Pro Medium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4ECE2"/>
              </a:solidFill>
              <a:effectLst/>
              <a:uLnTx/>
              <a:uFillTx/>
              <a:latin typeface="Be Vietnam Pro Medium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30DBDA-CA86-B7C5-D463-1AF238125E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65000"/>
                    </a14:imgEffect>
                  </a14:imgLayer>
                </a14:imgProps>
              </a:ext>
            </a:extLst>
          </a:blip>
          <a:srcRect t="9124" r="55265" b="7743"/>
          <a:stretch/>
        </p:blipFill>
        <p:spPr>
          <a:xfrm>
            <a:off x="15240" y="6196859"/>
            <a:ext cx="499622" cy="649614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53E83C11-DC54-3EDB-3B84-9AAEF1DF9BC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it-IT" noProof="0" dirty="0">
                <a:solidFill>
                  <a:srgbClr val="000000"/>
                </a:solidFill>
                <a:latin typeface="Epilogue" pitchFamily="2" charset="0"/>
              </a:rPr>
              <a:t>Abbiamo del pesce</a:t>
            </a:r>
            <a:endParaRPr kumimoji="0" lang="it-IT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pilogue" pitchFamily="2" charset="0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1BF962-E027-CCBB-8055-7E311E8DEFAB}"/>
              </a:ext>
            </a:extLst>
          </p:cNvPr>
          <p:cNvSpPr/>
          <p:nvPr/>
        </p:nvSpPr>
        <p:spPr>
          <a:xfrm>
            <a:off x="10883860" y="5893352"/>
            <a:ext cx="1079539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 Vietnam Pro Medium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B473D13-A4D4-EE0F-4B7C-F95346C58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43" y="1425891"/>
            <a:ext cx="4242714" cy="30595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D3FB158-9C5C-2419-313D-A9A96E830221}"/>
              </a:ext>
            </a:extLst>
          </p:cNvPr>
          <p:cNvSpPr txBox="1"/>
          <p:nvPr/>
        </p:nvSpPr>
        <p:spPr>
          <a:xfrm>
            <a:off x="4235207" y="4772808"/>
            <a:ext cx="222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noProof="0" dirty="0" err="1">
                <a:solidFill>
                  <a:schemeClr val="accent1"/>
                </a:solidFill>
              </a:rPr>
              <a:t>Biopolymers</a:t>
            </a:r>
            <a:endParaRPr lang="it-IT" sz="2400" b="1" noProof="0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5E6F19-1061-4D8A-2649-BC27DB33C268}"/>
              </a:ext>
            </a:extLst>
          </p:cNvPr>
          <p:cNvSpPr txBox="1"/>
          <p:nvPr/>
        </p:nvSpPr>
        <p:spPr>
          <a:xfrm>
            <a:off x="6510892" y="4744956"/>
            <a:ext cx="242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noProof="0" dirty="0" err="1">
                <a:solidFill>
                  <a:schemeClr val="accent1"/>
                </a:solidFill>
              </a:rPr>
              <a:t>Nanoparticles</a:t>
            </a:r>
            <a:endParaRPr lang="it-IT" sz="2400" b="1" noProof="0" dirty="0">
              <a:solidFill>
                <a:schemeClr val="accent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098CB3B-C458-DEA2-8240-BE4A717ACCDD}"/>
              </a:ext>
            </a:extLst>
          </p:cNvPr>
          <p:cNvSpPr txBox="1"/>
          <p:nvPr/>
        </p:nvSpPr>
        <p:spPr>
          <a:xfrm>
            <a:off x="9079100" y="4648411"/>
            <a:ext cx="31288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noProof="0" dirty="0" err="1">
                <a:solidFill>
                  <a:schemeClr val="accent1"/>
                </a:solidFill>
              </a:rPr>
              <a:t>Bioactive</a:t>
            </a:r>
            <a:r>
              <a:rPr lang="it-IT" sz="2400" b="1" noProof="0" dirty="0">
                <a:solidFill>
                  <a:schemeClr val="accent1"/>
                </a:solidFill>
              </a:rPr>
              <a:t> </a:t>
            </a:r>
            <a:r>
              <a:rPr lang="it-IT" sz="2400" b="1" noProof="0" dirty="0" err="1">
                <a:solidFill>
                  <a:schemeClr val="accent1"/>
                </a:solidFill>
              </a:rPr>
              <a:t>compounds</a:t>
            </a:r>
            <a:r>
              <a:rPr lang="it-IT" sz="2400" b="1" noProof="0" dirty="0">
                <a:solidFill>
                  <a:schemeClr val="accent1"/>
                </a:solidFill>
              </a:rPr>
              <a:t> (</a:t>
            </a:r>
            <a:r>
              <a:rPr lang="it-IT" sz="2400" b="1" noProof="0" dirty="0" err="1">
                <a:solidFill>
                  <a:schemeClr val="accent1"/>
                </a:solidFill>
              </a:rPr>
              <a:t>antimicrobials</a:t>
            </a:r>
            <a:r>
              <a:rPr lang="it-IT" sz="2400" b="1" noProof="0" dirty="0">
                <a:solidFill>
                  <a:schemeClr val="accent1"/>
                </a:solidFill>
              </a:rPr>
              <a:t>, </a:t>
            </a:r>
            <a:r>
              <a:rPr lang="it-IT" sz="2400" b="1" noProof="0" dirty="0" err="1">
                <a:solidFill>
                  <a:schemeClr val="accent1"/>
                </a:solidFill>
              </a:rPr>
              <a:t>antioxidants</a:t>
            </a:r>
            <a:r>
              <a:rPr lang="it-IT" sz="2400" b="1" noProof="0" dirty="0">
                <a:solidFill>
                  <a:schemeClr val="accent1"/>
                </a:solidFill>
              </a:rPr>
              <a:t>, </a:t>
            </a:r>
          </a:p>
          <a:p>
            <a:pPr algn="ctr"/>
            <a:r>
              <a:rPr lang="it-IT" sz="2400" b="1" noProof="0" dirty="0" err="1">
                <a:solidFill>
                  <a:schemeClr val="accent1"/>
                </a:solidFill>
              </a:rPr>
              <a:t>antifungal</a:t>
            </a:r>
            <a:r>
              <a:rPr lang="it-IT" sz="2400" b="1" noProof="0" dirty="0">
                <a:solidFill>
                  <a:schemeClr val="accent1"/>
                </a:solidFill>
              </a:rPr>
              <a:t>…)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8808F44-1770-58C3-0A41-9C628DAD77EE}"/>
              </a:ext>
            </a:extLst>
          </p:cNvPr>
          <p:cNvSpPr txBox="1"/>
          <p:nvPr/>
        </p:nvSpPr>
        <p:spPr>
          <a:xfrm>
            <a:off x="2191678" y="5023480"/>
            <a:ext cx="19937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noProof="0" dirty="0" err="1">
                <a:solidFill>
                  <a:schemeClr val="accent1"/>
                </a:solidFill>
              </a:rPr>
              <a:t>Additives</a:t>
            </a:r>
            <a:r>
              <a:rPr lang="it-IT" sz="2400" b="1" noProof="0" dirty="0">
                <a:solidFill>
                  <a:schemeClr val="accent1"/>
                </a:solidFill>
              </a:rPr>
              <a:t> (</a:t>
            </a:r>
            <a:r>
              <a:rPr lang="it-IT" sz="2400" b="1" noProof="0" dirty="0" err="1">
                <a:solidFill>
                  <a:schemeClr val="accent1"/>
                </a:solidFill>
              </a:rPr>
              <a:t>plasticizers</a:t>
            </a:r>
            <a:r>
              <a:rPr lang="it-IT" sz="2400" b="1" noProof="0" dirty="0">
                <a:solidFill>
                  <a:schemeClr val="accent1"/>
                </a:solidFill>
              </a:rPr>
              <a:t>, </a:t>
            </a:r>
            <a:r>
              <a:rPr lang="it-IT" sz="2400" b="1" noProof="0" dirty="0" err="1">
                <a:solidFill>
                  <a:schemeClr val="accent1"/>
                </a:solidFill>
              </a:rPr>
              <a:t>wetting</a:t>
            </a:r>
            <a:r>
              <a:rPr lang="it-IT" sz="2400" b="1" noProof="0" dirty="0">
                <a:solidFill>
                  <a:schemeClr val="accent1"/>
                </a:solidFill>
              </a:rPr>
              <a:t> agents)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2E56A5D-8E01-88CF-C29D-ABEFC8A2BB31}"/>
              </a:ext>
            </a:extLst>
          </p:cNvPr>
          <p:cNvSpPr txBox="1"/>
          <p:nvPr/>
        </p:nvSpPr>
        <p:spPr>
          <a:xfrm>
            <a:off x="148150" y="4660238"/>
            <a:ext cx="19937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noProof="0" dirty="0" err="1">
                <a:solidFill>
                  <a:srgbClr val="3C6553"/>
                </a:solidFill>
              </a:rPr>
              <a:t>Inorganics</a:t>
            </a:r>
            <a:r>
              <a:rPr lang="it-IT" sz="2400" b="1" noProof="0" dirty="0">
                <a:solidFill>
                  <a:schemeClr val="accent1"/>
                </a:solidFill>
              </a:rPr>
              <a:t> (fillers, light or </a:t>
            </a:r>
            <a:r>
              <a:rPr lang="it-IT" sz="2400" b="1" noProof="0" dirty="0" err="1">
                <a:solidFill>
                  <a:schemeClr val="accent1"/>
                </a:solidFill>
              </a:rPr>
              <a:t>oxygen</a:t>
            </a:r>
            <a:r>
              <a:rPr lang="it-IT" sz="2400" b="1" noProof="0" dirty="0">
                <a:solidFill>
                  <a:schemeClr val="accent1"/>
                </a:solidFill>
              </a:rPr>
              <a:t> </a:t>
            </a:r>
            <a:r>
              <a:rPr lang="it-IT" sz="2400" b="1" noProof="0" dirty="0" err="1">
                <a:solidFill>
                  <a:schemeClr val="accent1"/>
                </a:solidFill>
              </a:rPr>
              <a:t>barriers</a:t>
            </a:r>
            <a:r>
              <a:rPr lang="it-IT" sz="2400" b="1" noProof="0" dirty="0">
                <a:solidFill>
                  <a:schemeClr val="accent1"/>
                </a:solidFill>
              </a:rPr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8CA0D20E-8BC9-DB9E-FE91-0DB4043BFF0B}"/>
                  </a:ext>
                </a:extLst>
              </p14:cNvPr>
              <p14:cNvContentPartPr/>
              <p14:nvPr/>
            </p14:nvContentPartPr>
            <p14:xfrm>
              <a:off x="1190160" y="3593490"/>
              <a:ext cx="863280" cy="1046160"/>
            </p14:xfrm>
          </p:contentPart>
        </mc:Choice>
        <mc:Fallback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8CA0D20E-8BC9-DB9E-FE91-0DB4043BFF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1156" y="3584490"/>
                <a:ext cx="880927" cy="10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971ABB3E-C372-2E11-CBF6-4FBBD7A569ED}"/>
                  </a:ext>
                </a:extLst>
              </p14:cNvPr>
              <p14:cNvContentPartPr/>
              <p14:nvPr/>
            </p14:nvContentPartPr>
            <p14:xfrm>
              <a:off x="1192320" y="4469370"/>
              <a:ext cx="198360" cy="189360"/>
            </p14:xfrm>
          </p:contentPart>
        </mc:Choice>
        <mc:Fallback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971ABB3E-C372-2E11-CBF6-4FBBD7A569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3304" y="4460370"/>
                <a:ext cx="216032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0FD1A17E-364A-1BF8-8AA6-F31FFDA413E8}"/>
                  </a:ext>
                </a:extLst>
              </p14:cNvPr>
              <p14:cNvContentPartPr/>
              <p14:nvPr/>
            </p14:nvContentPartPr>
            <p14:xfrm>
              <a:off x="1059285" y="4460970"/>
              <a:ext cx="128520" cy="195120"/>
            </p14:xfrm>
          </p:contentPart>
        </mc:Choice>
        <mc:Fallback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0FD1A17E-364A-1BF8-8AA6-F31FFDA413E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0285" y="4451970"/>
                <a:ext cx="14616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06483B39-F21D-3F39-884C-2BFBF192541C}"/>
                  </a:ext>
                </a:extLst>
              </p14:cNvPr>
              <p14:cNvContentPartPr/>
              <p14:nvPr/>
            </p14:nvContentPartPr>
            <p14:xfrm>
              <a:off x="2867760" y="3349760"/>
              <a:ext cx="918000" cy="1607400"/>
            </p14:xfrm>
          </p:contentPart>
        </mc:Choice>
        <mc:Fallback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06483B39-F21D-3F39-884C-2BFBF1925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58760" y="3340762"/>
                <a:ext cx="935640" cy="1625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C08F7F84-DF81-8567-B46B-533F5E546ABC}"/>
                  </a:ext>
                </a:extLst>
              </p14:cNvPr>
              <p14:cNvContentPartPr/>
              <p14:nvPr/>
            </p14:nvContentPartPr>
            <p14:xfrm>
              <a:off x="3994560" y="3841320"/>
              <a:ext cx="1433160" cy="996480"/>
            </p14:xfrm>
          </p:contentPart>
        </mc:Choice>
        <mc:Fallback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C08F7F84-DF81-8567-B46B-533F5E546AB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85560" y="3832320"/>
                <a:ext cx="1450800" cy="10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ACC297D5-E74A-3783-4C36-C444C3687EE5}"/>
                  </a:ext>
                </a:extLst>
              </p14:cNvPr>
              <p14:cNvContentPartPr/>
              <p14:nvPr/>
            </p14:nvContentPartPr>
            <p14:xfrm>
              <a:off x="4873200" y="3011880"/>
              <a:ext cx="1794600" cy="1807920"/>
            </p14:xfrm>
          </p:contentPart>
        </mc:Choice>
        <mc:Fallback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ACC297D5-E74A-3783-4C36-C444C3687E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198" y="3002880"/>
                <a:ext cx="1812244" cy="18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e 17">
            <a:extLst>
              <a:ext uri="{FF2B5EF4-FFF2-40B4-BE49-F238E27FC236}">
                <a16:creationId xmlns:a16="http://schemas.microsoft.com/office/drawing/2014/main" id="{2584831E-1169-0F9B-E404-694DAED6726D}"/>
              </a:ext>
            </a:extLst>
          </p:cNvPr>
          <p:cNvGrpSpPr/>
          <p:nvPr/>
        </p:nvGrpSpPr>
        <p:grpSpPr>
          <a:xfrm>
            <a:off x="2843835" y="2687520"/>
            <a:ext cx="7007085" cy="2263080"/>
            <a:chOff x="2843835" y="2687520"/>
            <a:chExt cx="7007085" cy="22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Encre 18">
                  <a:extLst>
                    <a:ext uri="{FF2B5EF4-FFF2-40B4-BE49-F238E27FC236}">
                      <a16:creationId xmlns:a16="http://schemas.microsoft.com/office/drawing/2014/main" id="{3F549AA8-D97B-E5CB-C285-CE0B316B8889}"/>
                    </a:ext>
                  </a:extLst>
                </p14:cNvPr>
                <p14:cNvContentPartPr/>
                <p14:nvPr/>
              </p14:nvContentPartPr>
              <p14:xfrm>
                <a:off x="3005835" y="4776000"/>
                <a:ext cx="43920" cy="172800"/>
              </p14:xfrm>
            </p:contentPart>
          </mc:Choice>
          <mc:Fallback xmlns="">
            <p:pic>
              <p:nvPicPr>
                <p:cNvPr id="27" name="Encre 26">
                  <a:extLst>
                    <a:ext uri="{FF2B5EF4-FFF2-40B4-BE49-F238E27FC236}">
                      <a16:creationId xmlns:a16="http://schemas.microsoft.com/office/drawing/2014/main" id="{195204EF-02E9-577B-67DF-D002370C7C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97195" y="4767000"/>
                  <a:ext cx="61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Encre 19">
                  <a:extLst>
                    <a:ext uri="{FF2B5EF4-FFF2-40B4-BE49-F238E27FC236}">
                      <a16:creationId xmlns:a16="http://schemas.microsoft.com/office/drawing/2014/main" id="{BD98F904-826B-F14C-CD35-DDC77BC86B6C}"/>
                    </a:ext>
                  </a:extLst>
                </p14:cNvPr>
                <p14:cNvContentPartPr/>
                <p14:nvPr/>
              </p14:nvContentPartPr>
              <p14:xfrm>
                <a:off x="2843835" y="4921080"/>
                <a:ext cx="193680" cy="29520"/>
              </p14:xfrm>
            </p:contentPart>
          </mc:Choice>
          <mc:Fallback xmlns="">
            <p:pic>
              <p:nvPicPr>
                <p:cNvPr id="28" name="Encre 27">
                  <a:extLst>
                    <a:ext uri="{FF2B5EF4-FFF2-40B4-BE49-F238E27FC236}">
                      <a16:creationId xmlns:a16="http://schemas.microsoft.com/office/drawing/2014/main" id="{0FA6ED28-7A38-0E9A-FE98-2A847BC227B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34835" y="4912080"/>
                  <a:ext cx="2113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Encre 20">
                  <a:extLst>
                    <a:ext uri="{FF2B5EF4-FFF2-40B4-BE49-F238E27FC236}">
                      <a16:creationId xmlns:a16="http://schemas.microsoft.com/office/drawing/2014/main" id="{7A66978A-FE1C-96EE-B62F-F32793836DA0}"/>
                    </a:ext>
                  </a:extLst>
                </p14:cNvPr>
                <p14:cNvContentPartPr/>
                <p14:nvPr/>
              </p14:nvContentPartPr>
              <p14:xfrm>
                <a:off x="4765920" y="2687520"/>
                <a:ext cx="5085000" cy="2172240"/>
              </p14:xfrm>
            </p:contentPart>
          </mc:Choice>
          <mc:Fallback xmlns="">
            <p:pic>
              <p:nvPicPr>
                <p:cNvPr id="42" name="Encre 41">
                  <a:extLst>
                    <a:ext uri="{FF2B5EF4-FFF2-40B4-BE49-F238E27FC236}">
                      <a16:creationId xmlns:a16="http://schemas.microsoft.com/office/drawing/2014/main" id="{3C1C3571-A0E0-953A-BC49-1073B3B226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57280" y="2678880"/>
                  <a:ext cx="5102640" cy="21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E312DD68-653A-AD6F-E0BD-5CFD01EC8765}"/>
              </a:ext>
            </a:extLst>
          </p:cNvPr>
          <p:cNvGrpSpPr/>
          <p:nvPr/>
        </p:nvGrpSpPr>
        <p:grpSpPr>
          <a:xfrm>
            <a:off x="5258055" y="4628760"/>
            <a:ext cx="1429920" cy="216720"/>
            <a:chOff x="5258055" y="4628760"/>
            <a:chExt cx="142992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Encre 22">
                  <a:extLst>
                    <a:ext uri="{FF2B5EF4-FFF2-40B4-BE49-F238E27FC236}">
                      <a16:creationId xmlns:a16="http://schemas.microsoft.com/office/drawing/2014/main" id="{AC7EFFF4-9F50-F326-29A4-11420510E496}"/>
                    </a:ext>
                  </a:extLst>
                </p14:cNvPr>
                <p14:cNvContentPartPr/>
                <p14:nvPr/>
              </p14:nvContentPartPr>
              <p14:xfrm>
                <a:off x="5433735" y="4710120"/>
                <a:ext cx="96480" cy="131760"/>
              </p14:xfrm>
            </p:contentPart>
          </mc:Choice>
          <mc:Fallback xmlns="">
            <p:pic>
              <p:nvPicPr>
                <p:cNvPr id="44" name="Encre 43">
                  <a:extLst>
                    <a:ext uri="{FF2B5EF4-FFF2-40B4-BE49-F238E27FC236}">
                      <a16:creationId xmlns:a16="http://schemas.microsoft.com/office/drawing/2014/main" id="{4C3528D3-B40D-BC19-5287-3F3E94EEC64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25095" y="4701120"/>
                  <a:ext cx="114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Encre 23">
                  <a:extLst>
                    <a:ext uri="{FF2B5EF4-FFF2-40B4-BE49-F238E27FC236}">
                      <a16:creationId xmlns:a16="http://schemas.microsoft.com/office/drawing/2014/main" id="{CC7F77F5-2C69-F51C-16F8-7575DF962BAC}"/>
                    </a:ext>
                  </a:extLst>
                </p14:cNvPr>
                <p14:cNvContentPartPr/>
                <p14:nvPr/>
              </p14:nvContentPartPr>
              <p14:xfrm>
                <a:off x="5258055" y="4715160"/>
                <a:ext cx="148680" cy="130320"/>
              </p14:xfrm>
            </p:contentPart>
          </mc:Choice>
          <mc:Fallback xmlns="">
            <p:pic>
              <p:nvPicPr>
                <p:cNvPr id="47" name="Encre 46">
                  <a:extLst>
                    <a:ext uri="{FF2B5EF4-FFF2-40B4-BE49-F238E27FC236}">
                      <a16:creationId xmlns:a16="http://schemas.microsoft.com/office/drawing/2014/main" id="{5E94DF74-2F2B-2F43-BE62-148FAD8ECEF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49055" y="4706160"/>
                  <a:ext cx="166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Encre 24">
                  <a:extLst>
                    <a:ext uri="{FF2B5EF4-FFF2-40B4-BE49-F238E27FC236}">
                      <a16:creationId xmlns:a16="http://schemas.microsoft.com/office/drawing/2014/main" id="{FCE7A89B-71FF-75A0-D404-4C4BA0C29324}"/>
                    </a:ext>
                  </a:extLst>
                </p14:cNvPr>
                <p14:cNvContentPartPr/>
                <p14:nvPr/>
              </p14:nvContentPartPr>
              <p14:xfrm>
                <a:off x="6519855" y="4628760"/>
                <a:ext cx="161280" cy="192240"/>
              </p14:xfrm>
            </p:contentPart>
          </mc:Choice>
          <mc:Fallback xmlns="">
            <p:pic>
              <p:nvPicPr>
                <p:cNvPr id="49" name="Encre 48">
                  <a:extLst>
                    <a:ext uri="{FF2B5EF4-FFF2-40B4-BE49-F238E27FC236}">
                      <a16:creationId xmlns:a16="http://schemas.microsoft.com/office/drawing/2014/main" id="{FD8895E3-0D35-C91D-C1DD-F60261F21DB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10855" y="4619760"/>
                  <a:ext cx="178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Encre 25">
                  <a:extLst>
                    <a:ext uri="{FF2B5EF4-FFF2-40B4-BE49-F238E27FC236}">
                      <a16:creationId xmlns:a16="http://schemas.microsoft.com/office/drawing/2014/main" id="{968D5315-26D3-AC59-7561-4A5FCF8FD88D}"/>
                    </a:ext>
                  </a:extLst>
                </p14:cNvPr>
                <p14:cNvContentPartPr/>
                <p14:nvPr/>
              </p14:nvContentPartPr>
              <p14:xfrm>
                <a:off x="6296295" y="4817040"/>
                <a:ext cx="391680" cy="27720"/>
              </p14:xfrm>
            </p:contentPart>
          </mc:Choice>
          <mc:Fallback xmlns="">
            <p:pic>
              <p:nvPicPr>
                <p:cNvPr id="51" name="Encre 50">
                  <a:extLst>
                    <a:ext uri="{FF2B5EF4-FFF2-40B4-BE49-F238E27FC236}">
                      <a16:creationId xmlns:a16="http://schemas.microsoft.com/office/drawing/2014/main" id="{2105DB64-9707-6020-A6EB-E3F7F1D3429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87295" y="4808040"/>
                  <a:ext cx="40932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F7A3B1E-2007-08D5-7E44-DD8EB8482428}"/>
              </a:ext>
            </a:extLst>
          </p:cNvPr>
          <p:cNvGrpSpPr/>
          <p:nvPr/>
        </p:nvGrpSpPr>
        <p:grpSpPr>
          <a:xfrm>
            <a:off x="9512085" y="4665840"/>
            <a:ext cx="332280" cy="297720"/>
            <a:chOff x="9512085" y="4665840"/>
            <a:chExt cx="33228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Encre 27">
                  <a:extLst>
                    <a:ext uri="{FF2B5EF4-FFF2-40B4-BE49-F238E27FC236}">
                      <a16:creationId xmlns:a16="http://schemas.microsoft.com/office/drawing/2014/main" id="{A5F33374-534A-8CEA-1ABF-F414F8703200}"/>
                    </a:ext>
                  </a:extLst>
                </p14:cNvPr>
                <p14:cNvContentPartPr/>
                <p14:nvPr/>
              </p14:nvContentPartPr>
              <p14:xfrm>
                <a:off x="9667965" y="4867080"/>
                <a:ext cx="158760" cy="96480"/>
              </p14:xfrm>
            </p:contentPart>
          </mc:Choice>
          <mc:Fallback xmlns="">
            <p:pic>
              <p:nvPicPr>
                <p:cNvPr id="53" name="Encre 52">
                  <a:extLst>
                    <a:ext uri="{FF2B5EF4-FFF2-40B4-BE49-F238E27FC236}">
                      <a16:creationId xmlns:a16="http://schemas.microsoft.com/office/drawing/2014/main" id="{7CDCCA6C-F4E3-F508-445A-751105D7A57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58965" y="4858440"/>
                  <a:ext cx="176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Encre 28">
                  <a:extLst>
                    <a:ext uri="{FF2B5EF4-FFF2-40B4-BE49-F238E27FC236}">
                      <a16:creationId xmlns:a16="http://schemas.microsoft.com/office/drawing/2014/main" id="{B9BD7D24-E560-9250-B90A-E3EE041EE491}"/>
                    </a:ext>
                  </a:extLst>
                </p14:cNvPr>
                <p14:cNvContentPartPr/>
                <p14:nvPr/>
              </p14:nvContentPartPr>
              <p14:xfrm>
                <a:off x="9512085" y="4665840"/>
                <a:ext cx="332280" cy="190800"/>
              </p14:xfrm>
            </p:contentPart>
          </mc:Choice>
          <mc:Fallback xmlns="">
            <p:pic>
              <p:nvPicPr>
                <p:cNvPr id="54" name="Encre 53">
                  <a:extLst>
                    <a:ext uri="{FF2B5EF4-FFF2-40B4-BE49-F238E27FC236}">
                      <a16:creationId xmlns:a16="http://schemas.microsoft.com/office/drawing/2014/main" id="{12A27D13-123F-2A0D-69E8-E3C4B747808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03445" y="4656840"/>
                  <a:ext cx="349920" cy="208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" name="ZoneTexte 33">
            <a:extLst>
              <a:ext uri="{FF2B5EF4-FFF2-40B4-BE49-F238E27FC236}">
                <a16:creationId xmlns:a16="http://schemas.microsoft.com/office/drawing/2014/main" id="{7FC9F63A-0DB1-ABA8-90EC-BED9404939F3}"/>
              </a:ext>
            </a:extLst>
          </p:cNvPr>
          <p:cNvSpPr txBox="1"/>
          <p:nvPr/>
        </p:nvSpPr>
        <p:spPr>
          <a:xfrm>
            <a:off x="7946153" y="1734148"/>
            <a:ext cx="53947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noProof="0" dirty="0">
                <a:solidFill>
                  <a:schemeClr val="tx2"/>
                </a:solidFill>
              </a:rPr>
              <a:t>Ha molti usi: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noProof="0" dirty="0">
                <a:solidFill>
                  <a:schemeClr val="tx2"/>
                </a:solidFill>
              </a:rPr>
              <a:t>Cosmetici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noProof="0" dirty="0">
                <a:solidFill>
                  <a:schemeClr val="tx2"/>
                </a:solidFill>
              </a:rPr>
              <a:t>Farmaceutici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noProof="0" dirty="0">
                <a:solidFill>
                  <a:schemeClr val="tx2"/>
                </a:solidFill>
              </a:rPr>
              <a:t>Imballaggi ?</a:t>
            </a:r>
            <a:endParaRPr lang="it-IT" sz="2800" noProof="0" dirty="0"/>
          </a:p>
        </p:txBody>
      </p:sp>
    </p:spTree>
    <p:extLst>
      <p:ext uri="{BB962C8B-B14F-4D97-AF65-F5344CB8AC3E}">
        <p14:creationId xmlns:p14="http://schemas.microsoft.com/office/powerpoint/2010/main" val="8495376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Mediet4all TRUE">
      <a:dk1>
        <a:srgbClr val="000000"/>
      </a:dk1>
      <a:lt1>
        <a:sysClr val="window" lastClr="FFFFFF"/>
      </a:lt1>
      <a:dk2>
        <a:srgbClr val="183425"/>
      </a:dk2>
      <a:lt2>
        <a:srgbClr val="F4ECE2"/>
      </a:lt2>
      <a:accent1>
        <a:srgbClr val="3C6553"/>
      </a:accent1>
      <a:accent2>
        <a:srgbClr val="F9AE19"/>
      </a:accent2>
      <a:accent3>
        <a:srgbClr val="386BB3"/>
      </a:accent3>
      <a:accent4>
        <a:srgbClr val="DCC5B3"/>
      </a:accent4>
      <a:accent5>
        <a:srgbClr val="A65434"/>
      </a:accent5>
      <a:accent6>
        <a:srgbClr val="DF7B33"/>
      </a:accent6>
      <a:hlink>
        <a:srgbClr val="334395"/>
      </a:hlink>
      <a:folHlink>
        <a:srgbClr val="DF7B3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Thème Office">
  <a:themeElements>
    <a:clrScheme name="Mediet4all">
      <a:dk1>
        <a:srgbClr val="000000"/>
      </a:dk1>
      <a:lt1>
        <a:sysClr val="window" lastClr="FFFFFF"/>
      </a:lt1>
      <a:dk2>
        <a:srgbClr val="183425"/>
      </a:dk2>
      <a:lt2>
        <a:srgbClr val="F4ECE2"/>
      </a:lt2>
      <a:accent1>
        <a:srgbClr val="3C6553"/>
      </a:accent1>
      <a:accent2>
        <a:srgbClr val="F9AE19"/>
      </a:accent2>
      <a:accent3>
        <a:srgbClr val="386BB3"/>
      </a:accent3>
      <a:accent4>
        <a:srgbClr val="DCC5B3"/>
      </a:accent4>
      <a:accent5>
        <a:srgbClr val="A65434"/>
      </a:accent5>
      <a:accent6>
        <a:srgbClr val="DF7B33"/>
      </a:accent6>
      <a:hlink>
        <a:srgbClr val="334395"/>
      </a:hlink>
      <a:folHlink>
        <a:srgbClr val="DF7B33"/>
      </a:folHlink>
    </a:clrScheme>
    <a:fontScheme name="Mediet4all">
      <a:majorFont>
        <a:latin typeface="Epilogue ExtraBold"/>
        <a:ea typeface=""/>
        <a:cs typeface=""/>
      </a:majorFont>
      <a:minorFont>
        <a:latin typeface="Be Vietnam Pro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533</Words>
  <Application>Microsoft Office PowerPoint</Application>
  <PresentationFormat>Grand écran</PresentationFormat>
  <Paragraphs>141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12</vt:i4>
      </vt:variant>
    </vt:vector>
  </HeadingPairs>
  <TitlesOfParts>
    <vt:vector size="23" baseType="lpstr">
      <vt:lpstr>Aptos</vt:lpstr>
      <vt:lpstr>Aptos Display</vt:lpstr>
      <vt:lpstr>Arial</vt:lpstr>
      <vt:lpstr>Be Vietnam Pro ExtraBold</vt:lpstr>
      <vt:lpstr>Be Vietnam Pro Medium</vt:lpstr>
      <vt:lpstr>Be Vietnam Pro regular</vt:lpstr>
      <vt:lpstr>Be Vietnam Pro SemiBold</vt:lpstr>
      <vt:lpstr>Epilogue</vt:lpstr>
      <vt:lpstr>Epilogue ExtraBold</vt:lpstr>
      <vt:lpstr>Thème Office</vt:lpstr>
      <vt:lpstr>1_Thème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Clément Poulain</dc:creator>
  <cp:lastModifiedBy>Clément Poulain</cp:lastModifiedBy>
  <cp:revision>26</cp:revision>
  <dcterms:created xsi:type="dcterms:W3CDTF">2025-10-20T09:29:25Z</dcterms:created>
  <dcterms:modified xsi:type="dcterms:W3CDTF">2025-10-20T14:01:34Z</dcterms:modified>
</cp:coreProperties>
</file>